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4"/>
  </p:notesMasterIdLst>
  <p:sldIdLst>
    <p:sldId id="1212" r:id="rId6"/>
    <p:sldId id="2147468919" r:id="rId7"/>
    <p:sldId id="1154" r:id="rId8"/>
    <p:sldId id="1222" r:id="rId9"/>
    <p:sldId id="2147468935" r:id="rId10"/>
    <p:sldId id="2147468937" r:id="rId11"/>
    <p:sldId id="2147468936" r:id="rId12"/>
    <p:sldId id="2147468944" r:id="rId13"/>
    <p:sldId id="2147468962" r:id="rId14"/>
    <p:sldId id="288" r:id="rId15"/>
    <p:sldId id="257" r:id="rId16"/>
    <p:sldId id="258" r:id="rId17"/>
    <p:sldId id="2147468933" r:id="rId18"/>
    <p:sldId id="2147468953" r:id="rId19"/>
    <p:sldId id="2147468951" r:id="rId20"/>
    <p:sldId id="2147468877" r:id="rId21"/>
    <p:sldId id="2147468914" r:id="rId22"/>
    <p:sldId id="2147468963" r:id="rId23"/>
    <p:sldId id="2147468964" r:id="rId24"/>
    <p:sldId id="2147468954" r:id="rId25"/>
    <p:sldId id="2147468898" r:id="rId26"/>
    <p:sldId id="2147468955" r:id="rId27"/>
    <p:sldId id="2147468799" r:id="rId28"/>
    <p:sldId id="2147468956" r:id="rId29"/>
    <p:sldId id="2147468895" r:id="rId30"/>
    <p:sldId id="2147468798" r:id="rId31"/>
    <p:sldId id="2147468894" r:id="rId32"/>
    <p:sldId id="2147468816" r:id="rId33"/>
    <p:sldId id="1273" r:id="rId34"/>
    <p:sldId id="2147468958" r:id="rId35"/>
    <p:sldId id="2147468959" r:id="rId36"/>
    <p:sldId id="2147468960" r:id="rId37"/>
    <p:sldId id="2147468961" r:id="rId38"/>
    <p:sldId id="2147468893" r:id="rId39"/>
    <p:sldId id="1230" r:id="rId40"/>
    <p:sldId id="2147468890" r:id="rId41"/>
    <p:sldId id="2147468789" r:id="rId42"/>
    <p:sldId id="2147468791" r:id="rId43"/>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ledende slides" id="{0C445615-FF81-47D7-915A-FF20F8BD05AF}">
          <p14:sldIdLst>
            <p14:sldId id="1212"/>
            <p14:sldId id="2147468919"/>
            <p14:sldId id="1154"/>
          </p14:sldIdLst>
        </p14:section>
        <p14:section name="Dagsorden og varierende punkter" id="{0D55E22C-1410-4821-8CE1-867D1900A8B9}">
          <p14:sldIdLst>
            <p14:sldId id="1222"/>
            <p14:sldId id="2147468935"/>
            <p14:sldId id="2147468937"/>
            <p14:sldId id="2147468936"/>
            <p14:sldId id="2147468944"/>
            <p14:sldId id="2147468962"/>
            <p14:sldId id="288"/>
            <p14:sldId id="257"/>
            <p14:sldId id="258"/>
            <p14:sldId id="2147468933"/>
            <p14:sldId id="2147468953"/>
            <p14:sldId id="2147468951"/>
            <p14:sldId id="2147468877"/>
            <p14:sldId id="2147468914"/>
            <p14:sldId id="2147468963"/>
            <p14:sldId id="2147468964"/>
            <p14:sldId id="2147468954"/>
            <p14:sldId id="2147468898"/>
            <p14:sldId id="2147468955"/>
            <p14:sldId id="2147468799"/>
            <p14:sldId id="2147468956"/>
          </p14:sldIdLst>
        </p14:section>
        <p14:section name="Kort nyt" id="{13315871-D88A-463E-925C-EAEF4AE0688F}">
          <p14:sldIdLst>
            <p14:sldId id="2147468895"/>
            <p14:sldId id="2147468798"/>
          </p14:sldIdLst>
        </p14:section>
        <p14:section name="Tips" id="{8A255DC6-8268-4FBB-81B2-1F29D66C92FE}">
          <p14:sldIdLst>
            <p14:sldId id="2147468894"/>
            <p14:sldId id="2147468816"/>
            <p14:sldId id="1273"/>
            <p14:sldId id="2147468958"/>
            <p14:sldId id="2147468959"/>
            <p14:sldId id="2147468960"/>
            <p14:sldId id="2147468961"/>
          </p14:sldIdLst>
        </p14:section>
        <p14:section name="Kendte fejl" id="{BF373AF0-57C1-4B62-998F-D419FB2E666C}">
          <p14:sldIdLst>
            <p14:sldId id="2147468893"/>
            <p14:sldId id="1230"/>
          </p14:sldIdLst>
        </p14:section>
        <p14:section name="Status på driften og tak for i dag" id="{B2D31715-964B-4B52-99F2-96DCA9B417E7}">
          <p14:sldIdLst>
            <p14:sldId id="2147468890"/>
            <p14:sldId id="2147468789"/>
            <p14:sldId id="2147468791"/>
          </p14:sldIdLst>
        </p14:section>
      </p14:sectionLst>
    </p:ex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llemlayout 1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3817" autoAdjust="0"/>
  </p:normalViewPr>
  <p:slideViewPr>
    <p:cSldViewPr snapToGrid="0">
      <p:cViewPr varScale="1">
        <p:scale>
          <a:sx n="100" d="100"/>
          <a:sy n="100" d="100"/>
        </p:scale>
        <p:origin x="324" y="60"/>
      </p:cViewPr>
      <p:guideLst>
        <p:guide orient="horz" pos="441"/>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E3E8515D-BFAB-4179-9D2C-1684D174A71C}"/>
    <pc:docChg chg="custSel addSld delSld modSld sldOrd modSection">
      <pc:chgData name="Aske Walther Sørensen" userId="e41c343c-2cfd-4d4f-a1ac-9d1d143c8b84" providerId="ADAL" clId="{E3E8515D-BFAB-4179-9D2C-1684D174A71C}" dt="2024-09-26T11:55:27.917" v="830" actId="962"/>
      <pc:docMkLst>
        <pc:docMk/>
      </pc:docMkLst>
      <pc:sldChg chg="addSp modSp">
        <pc:chgData name="Aske Walther Sørensen" userId="e41c343c-2cfd-4d4f-a1ac-9d1d143c8b84" providerId="ADAL" clId="{E3E8515D-BFAB-4179-9D2C-1684D174A71C}" dt="2024-09-26T11:52:20.998" v="715"/>
        <pc:sldMkLst>
          <pc:docMk/>
          <pc:sldMk cId="4130108522" sldId="257"/>
        </pc:sldMkLst>
        <pc:spChg chg="add mod">
          <ac:chgData name="Aske Walther Sørensen" userId="e41c343c-2cfd-4d4f-a1ac-9d1d143c8b84" providerId="ADAL" clId="{E3E8515D-BFAB-4179-9D2C-1684D174A71C}" dt="2024-09-26T11:52:20.998" v="715"/>
          <ac:spMkLst>
            <pc:docMk/>
            <pc:sldMk cId="4130108522" sldId="257"/>
            <ac:spMk id="5" creationId="{5E7B7114-C698-E011-ED1A-7E22B3061586}"/>
          </ac:spMkLst>
        </pc:spChg>
      </pc:sldChg>
      <pc:sldChg chg="addSp modSp">
        <pc:chgData name="Aske Walther Sørensen" userId="e41c343c-2cfd-4d4f-a1ac-9d1d143c8b84" providerId="ADAL" clId="{E3E8515D-BFAB-4179-9D2C-1684D174A71C}" dt="2024-09-26T11:52:22.335" v="716"/>
        <pc:sldMkLst>
          <pc:docMk/>
          <pc:sldMk cId="147748751" sldId="258"/>
        </pc:sldMkLst>
        <pc:spChg chg="add mod">
          <ac:chgData name="Aske Walther Sørensen" userId="e41c343c-2cfd-4d4f-a1ac-9d1d143c8b84" providerId="ADAL" clId="{E3E8515D-BFAB-4179-9D2C-1684D174A71C}" dt="2024-09-26T11:52:22.335" v="716"/>
          <ac:spMkLst>
            <pc:docMk/>
            <pc:sldMk cId="147748751" sldId="258"/>
            <ac:spMk id="4" creationId="{A4903D30-9661-7AA7-C951-61B1E8F41219}"/>
          </ac:spMkLst>
        </pc:spChg>
      </pc:sldChg>
      <pc:sldChg chg="del">
        <pc:chgData name="Aske Walther Sørensen" userId="e41c343c-2cfd-4d4f-a1ac-9d1d143c8b84" providerId="ADAL" clId="{E3E8515D-BFAB-4179-9D2C-1684D174A71C}" dt="2024-09-26T11:53:23.209" v="746" actId="47"/>
        <pc:sldMkLst>
          <pc:docMk/>
          <pc:sldMk cId="708403993" sldId="259"/>
        </pc:sldMkLst>
      </pc:sldChg>
      <pc:sldChg chg="del">
        <pc:chgData name="Aske Walther Sørensen" userId="e41c343c-2cfd-4d4f-a1ac-9d1d143c8b84" providerId="ADAL" clId="{E3E8515D-BFAB-4179-9D2C-1684D174A71C}" dt="2024-09-26T11:53:23.209" v="746" actId="47"/>
        <pc:sldMkLst>
          <pc:docMk/>
          <pc:sldMk cId="3934877615" sldId="260"/>
        </pc:sldMkLst>
      </pc:sldChg>
      <pc:sldChg chg="del">
        <pc:chgData name="Aske Walther Sørensen" userId="e41c343c-2cfd-4d4f-a1ac-9d1d143c8b84" providerId="ADAL" clId="{E3E8515D-BFAB-4179-9D2C-1684D174A71C}" dt="2024-09-26T11:53:23.209" v="746" actId="47"/>
        <pc:sldMkLst>
          <pc:docMk/>
          <pc:sldMk cId="3497378306" sldId="261"/>
        </pc:sldMkLst>
      </pc:sldChg>
      <pc:sldChg chg="del">
        <pc:chgData name="Aske Walther Sørensen" userId="e41c343c-2cfd-4d4f-a1ac-9d1d143c8b84" providerId="ADAL" clId="{E3E8515D-BFAB-4179-9D2C-1684D174A71C}" dt="2024-09-26T11:53:23.209" v="746" actId="47"/>
        <pc:sldMkLst>
          <pc:docMk/>
          <pc:sldMk cId="4257154315" sldId="262"/>
        </pc:sldMkLst>
      </pc:sldChg>
      <pc:sldChg chg="del">
        <pc:chgData name="Aske Walther Sørensen" userId="e41c343c-2cfd-4d4f-a1ac-9d1d143c8b84" providerId="ADAL" clId="{E3E8515D-BFAB-4179-9D2C-1684D174A71C}" dt="2024-09-26T11:53:23.209" v="746" actId="47"/>
        <pc:sldMkLst>
          <pc:docMk/>
          <pc:sldMk cId="774774739" sldId="263"/>
        </pc:sldMkLst>
      </pc:sldChg>
      <pc:sldChg chg="del">
        <pc:chgData name="Aske Walther Sørensen" userId="e41c343c-2cfd-4d4f-a1ac-9d1d143c8b84" providerId="ADAL" clId="{E3E8515D-BFAB-4179-9D2C-1684D174A71C}" dt="2024-09-26T11:53:23.209" v="746" actId="47"/>
        <pc:sldMkLst>
          <pc:docMk/>
          <pc:sldMk cId="727503833" sldId="264"/>
        </pc:sldMkLst>
      </pc:sldChg>
      <pc:sldChg chg="addSp modSp mod">
        <pc:chgData name="Aske Walther Sørensen" userId="e41c343c-2cfd-4d4f-a1ac-9d1d143c8b84" providerId="ADAL" clId="{E3E8515D-BFAB-4179-9D2C-1684D174A71C}" dt="2024-09-26T11:52:19.038" v="714" actId="1036"/>
        <pc:sldMkLst>
          <pc:docMk/>
          <pc:sldMk cId="859444707" sldId="288"/>
        </pc:sldMkLst>
        <pc:spChg chg="add mod">
          <ac:chgData name="Aske Walther Sørensen" userId="e41c343c-2cfd-4d4f-a1ac-9d1d143c8b84" providerId="ADAL" clId="{E3E8515D-BFAB-4179-9D2C-1684D174A71C}" dt="2024-09-26T11:52:19.038" v="714" actId="1036"/>
          <ac:spMkLst>
            <pc:docMk/>
            <pc:sldMk cId="859444707" sldId="288"/>
            <ac:spMk id="3" creationId="{29FCCD65-1579-62FB-BC99-8DEFAD46684B}"/>
          </ac:spMkLst>
        </pc:spChg>
      </pc:sldChg>
      <pc:sldChg chg="del">
        <pc:chgData name="Aske Walther Sørensen" userId="e41c343c-2cfd-4d4f-a1ac-9d1d143c8b84" providerId="ADAL" clId="{E3E8515D-BFAB-4179-9D2C-1684D174A71C}" dt="2024-09-26T11:45:52.426" v="72" actId="47"/>
        <pc:sldMkLst>
          <pc:docMk/>
          <pc:sldMk cId="0" sldId="311"/>
        </pc:sldMkLst>
      </pc:sldChg>
      <pc:sldChg chg="del">
        <pc:chgData name="Aske Walther Sørensen" userId="e41c343c-2cfd-4d4f-a1ac-9d1d143c8b84" providerId="ADAL" clId="{E3E8515D-BFAB-4179-9D2C-1684D174A71C}" dt="2024-09-26T11:45:52.426" v="72" actId="47"/>
        <pc:sldMkLst>
          <pc:docMk/>
          <pc:sldMk cId="3540060677" sldId="313"/>
        </pc:sldMkLst>
      </pc:sldChg>
      <pc:sldChg chg="del">
        <pc:chgData name="Aske Walther Sørensen" userId="e41c343c-2cfd-4d4f-a1ac-9d1d143c8b84" providerId="ADAL" clId="{E3E8515D-BFAB-4179-9D2C-1684D174A71C}" dt="2024-09-26T11:30:34.311" v="6" actId="47"/>
        <pc:sldMkLst>
          <pc:docMk/>
          <pc:sldMk cId="4047686680" sldId="354"/>
        </pc:sldMkLst>
      </pc:sldChg>
      <pc:sldChg chg="modSp mod">
        <pc:chgData name="Aske Walther Sørensen" userId="e41c343c-2cfd-4d4f-a1ac-9d1d143c8b84" providerId="ADAL" clId="{E3E8515D-BFAB-4179-9D2C-1684D174A71C}" dt="2024-09-26T11:30:14.106" v="5" actId="115"/>
        <pc:sldMkLst>
          <pc:docMk/>
          <pc:sldMk cId="353906433" sldId="1212"/>
        </pc:sldMkLst>
        <pc:spChg chg="mod">
          <ac:chgData name="Aske Walther Sørensen" userId="e41c343c-2cfd-4d4f-a1ac-9d1d143c8b84" providerId="ADAL" clId="{E3E8515D-BFAB-4179-9D2C-1684D174A71C}" dt="2024-09-26T11:30:14.106" v="5" actId="115"/>
          <ac:spMkLst>
            <pc:docMk/>
            <pc:sldMk cId="353906433" sldId="1212"/>
            <ac:spMk id="2" creationId="{B2DED484-85B1-38EB-1770-07D30802AB55}"/>
          </ac:spMkLst>
        </pc:spChg>
      </pc:sldChg>
      <pc:sldChg chg="addSp delSp modSp mod">
        <pc:chgData name="Aske Walther Sørensen" userId="e41c343c-2cfd-4d4f-a1ac-9d1d143c8b84" providerId="ADAL" clId="{E3E8515D-BFAB-4179-9D2C-1684D174A71C}" dt="2024-09-26T11:33:28.596" v="71" actId="6549"/>
        <pc:sldMkLst>
          <pc:docMk/>
          <pc:sldMk cId="1380349119" sldId="1222"/>
        </pc:sldMkLst>
        <pc:spChg chg="mod">
          <ac:chgData name="Aske Walther Sørensen" userId="e41c343c-2cfd-4d4f-a1ac-9d1d143c8b84" providerId="ADAL" clId="{E3E8515D-BFAB-4179-9D2C-1684D174A71C}" dt="2024-09-26T11:33:28.596" v="71" actId="6549"/>
          <ac:spMkLst>
            <pc:docMk/>
            <pc:sldMk cId="1380349119" sldId="1222"/>
            <ac:spMk id="3" creationId="{86D57D5C-7B0F-68F9-C77B-FE75939B7017}"/>
          </ac:spMkLst>
        </pc:spChg>
        <pc:spChg chg="add mod">
          <ac:chgData name="Aske Walther Sørensen" userId="e41c343c-2cfd-4d4f-a1ac-9d1d143c8b84" providerId="ADAL" clId="{E3E8515D-BFAB-4179-9D2C-1684D174A71C}" dt="2024-09-26T11:31:11.054" v="28" actId="1076"/>
          <ac:spMkLst>
            <pc:docMk/>
            <pc:sldMk cId="1380349119" sldId="1222"/>
            <ac:spMk id="4" creationId="{B07F942C-8C06-1881-EEE1-414443886FE3}"/>
          </ac:spMkLst>
        </pc:spChg>
        <pc:spChg chg="del">
          <ac:chgData name="Aske Walther Sørensen" userId="e41c343c-2cfd-4d4f-a1ac-9d1d143c8b84" providerId="ADAL" clId="{E3E8515D-BFAB-4179-9D2C-1684D174A71C}" dt="2024-09-26T11:31:25.638" v="31" actId="478"/>
          <ac:spMkLst>
            <pc:docMk/>
            <pc:sldMk cId="1380349119" sldId="1222"/>
            <ac:spMk id="5" creationId="{7C2ED4D0-2F3D-25A9-9664-C5246EFFFB4E}"/>
          </ac:spMkLst>
        </pc:spChg>
        <pc:spChg chg="del">
          <ac:chgData name="Aske Walther Sørensen" userId="e41c343c-2cfd-4d4f-a1ac-9d1d143c8b84" providerId="ADAL" clId="{E3E8515D-BFAB-4179-9D2C-1684D174A71C}" dt="2024-09-26T11:31:22.280" v="30" actId="478"/>
          <ac:spMkLst>
            <pc:docMk/>
            <pc:sldMk cId="1380349119" sldId="1222"/>
            <ac:spMk id="6" creationId="{C592D37B-A091-09FC-6EF6-FA9AB93940B8}"/>
          </ac:spMkLst>
        </pc:spChg>
      </pc:sldChg>
      <pc:sldChg chg="delSp mod delAnim">
        <pc:chgData name="Aske Walther Sørensen" userId="e41c343c-2cfd-4d4f-a1ac-9d1d143c8b84" providerId="ADAL" clId="{E3E8515D-BFAB-4179-9D2C-1684D174A71C}" dt="2024-09-26T11:52:29.459" v="717" actId="478"/>
        <pc:sldMkLst>
          <pc:docMk/>
          <pc:sldMk cId="3261376875" sldId="2147468933"/>
        </pc:sldMkLst>
        <pc:spChg chg="del">
          <ac:chgData name="Aske Walther Sørensen" userId="e41c343c-2cfd-4d4f-a1ac-9d1d143c8b84" providerId="ADAL" clId="{E3E8515D-BFAB-4179-9D2C-1684D174A71C}" dt="2024-09-26T11:52:29.459" v="717" actId="478"/>
          <ac:spMkLst>
            <pc:docMk/>
            <pc:sldMk cId="3261376875" sldId="2147468933"/>
            <ac:spMk id="4" creationId="{7C35D662-5D53-4389-EDBD-966C6C7D561B}"/>
          </ac:spMkLst>
        </pc:spChg>
      </pc:sldChg>
      <pc:sldChg chg="modSp mod">
        <pc:chgData name="Aske Walther Sørensen" userId="e41c343c-2cfd-4d4f-a1ac-9d1d143c8b84" providerId="ADAL" clId="{E3E8515D-BFAB-4179-9D2C-1684D174A71C}" dt="2024-09-26T11:46:01.462" v="98" actId="20577"/>
        <pc:sldMkLst>
          <pc:docMk/>
          <pc:sldMk cId="1242780808" sldId="2147468935"/>
        </pc:sldMkLst>
        <pc:spChg chg="mod">
          <ac:chgData name="Aske Walther Sørensen" userId="e41c343c-2cfd-4d4f-a1ac-9d1d143c8b84" providerId="ADAL" clId="{E3E8515D-BFAB-4179-9D2C-1684D174A71C}" dt="2024-09-26T11:46:01.462" v="98" actId="20577"/>
          <ac:spMkLst>
            <pc:docMk/>
            <pc:sldMk cId="1242780808" sldId="2147468935"/>
            <ac:spMk id="2" creationId="{88AE626C-E03D-8720-803F-E30ED51661BF}"/>
          </ac:spMkLst>
        </pc:spChg>
      </pc:sldChg>
      <pc:sldChg chg="modSp mod">
        <pc:chgData name="Aske Walther Sørensen" userId="e41c343c-2cfd-4d4f-a1ac-9d1d143c8b84" providerId="ADAL" clId="{E3E8515D-BFAB-4179-9D2C-1684D174A71C}" dt="2024-09-26T11:48:33.338" v="174" actId="20577"/>
        <pc:sldMkLst>
          <pc:docMk/>
          <pc:sldMk cId="3880230873" sldId="2147468936"/>
        </pc:sldMkLst>
        <pc:spChg chg="mod">
          <ac:chgData name="Aske Walther Sørensen" userId="e41c343c-2cfd-4d4f-a1ac-9d1d143c8b84" providerId="ADAL" clId="{E3E8515D-BFAB-4179-9D2C-1684D174A71C}" dt="2024-09-26T11:48:33.338" v="174" actId="20577"/>
          <ac:spMkLst>
            <pc:docMk/>
            <pc:sldMk cId="3880230873" sldId="2147468936"/>
            <ac:spMk id="3" creationId="{F5355F0B-17DF-792B-D3DF-FABDE0644EE5}"/>
          </ac:spMkLst>
        </pc:spChg>
      </pc:sldChg>
      <pc:sldChg chg="modSp mod ord">
        <pc:chgData name="Aske Walther Sørensen" userId="e41c343c-2cfd-4d4f-a1ac-9d1d143c8b84" providerId="ADAL" clId="{E3E8515D-BFAB-4179-9D2C-1684D174A71C}" dt="2024-09-26T11:51:51.773" v="707" actId="6549"/>
        <pc:sldMkLst>
          <pc:docMk/>
          <pc:sldMk cId="765357289" sldId="2147468937"/>
        </pc:sldMkLst>
        <pc:spChg chg="mod">
          <ac:chgData name="Aske Walther Sørensen" userId="e41c343c-2cfd-4d4f-a1ac-9d1d143c8b84" providerId="ADAL" clId="{E3E8515D-BFAB-4179-9D2C-1684D174A71C}" dt="2024-09-26T11:49:04.249" v="215" actId="20577"/>
          <ac:spMkLst>
            <pc:docMk/>
            <pc:sldMk cId="765357289" sldId="2147468937"/>
            <ac:spMk id="2" creationId="{B5C8BED3-7F3A-B59C-0468-9D70CAE4DE49}"/>
          </ac:spMkLst>
        </pc:spChg>
        <pc:spChg chg="mod">
          <ac:chgData name="Aske Walther Sørensen" userId="e41c343c-2cfd-4d4f-a1ac-9d1d143c8b84" providerId="ADAL" clId="{E3E8515D-BFAB-4179-9D2C-1684D174A71C}" dt="2024-09-26T11:51:51.773" v="707" actId="6549"/>
          <ac:spMkLst>
            <pc:docMk/>
            <pc:sldMk cId="765357289" sldId="2147468937"/>
            <ac:spMk id="3" creationId="{9D2DCCA7-0DD3-1329-9732-A64F46080DBB}"/>
          </ac:spMkLst>
        </pc:spChg>
      </pc:sldChg>
      <pc:sldChg chg="addSp delSp modSp mod">
        <pc:chgData name="Aske Walther Sørensen" userId="e41c343c-2cfd-4d4f-a1ac-9d1d143c8b84" providerId="ADAL" clId="{E3E8515D-BFAB-4179-9D2C-1684D174A71C}" dt="2024-09-26T11:52:16.795" v="712" actId="478"/>
        <pc:sldMkLst>
          <pc:docMk/>
          <pc:sldMk cId="518449121" sldId="2147468944"/>
        </pc:sldMkLst>
        <pc:spChg chg="add mod">
          <ac:chgData name="Aske Walther Sørensen" userId="e41c343c-2cfd-4d4f-a1ac-9d1d143c8b84" providerId="ADAL" clId="{E3E8515D-BFAB-4179-9D2C-1684D174A71C}" dt="2024-09-26T11:52:15.456" v="709" actId="1036"/>
          <ac:spMkLst>
            <pc:docMk/>
            <pc:sldMk cId="518449121" sldId="2147468944"/>
            <ac:spMk id="4" creationId="{A7FE7FF4-482D-124C-23A1-6967C07A34B4}"/>
          </ac:spMkLst>
        </pc:spChg>
        <pc:spChg chg="add mod">
          <ac:chgData name="Aske Walther Sørensen" userId="e41c343c-2cfd-4d4f-a1ac-9d1d143c8b84" providerId="ADAL" clId="{E3E8515D-BFAB-4179-9D2C-1684D174A71C}" dt="2024-09-26T11:52:15.961" v="710"/>
          <ac:spMkLst>
            <pc:docMk/>
            <pc:sldMk cId="518449121" sldId="2147468944"/>
            <ac:spMk id="5" creationId="{5B732DB5-0BDC-C6FC-898A-11C151DAB62E}"/>
          </ac:spMkLst>
        </pc:spChg>
        <pc:spChg chg="add del mod">
          <ac:chgData name="Aske Walther Sørensen" userId="e41c343c-2cfd-4d4f-a1ac-9d1d143c8b84" providerId="ADAL" clId="{E3E8515D-BFAB-4179-9D2C-1684D174A71C}" dt="2024-09-26T11:52:16.795" v="712" actId="478"/>
          <ac:spMkLst>
            <pc:docMk/>
            <pc:sldMk cId="518449121" sldId="2147468944"/>
            <ac:spMk id="6" creationId="{8897B13E-D8E8-E0B5-28EA-8BFDB5411D69}"/>
          </ac:spMkLst>
        </pc:spChg>
      </pc:sldChg>
      <pc:sldChg chg="del">
        <pc:chgData name="Aske Walther Sørensen" userId="e41c343c-2cfd-4d4f-a1ac-9d1d143c8b84" providerId="ADAL" clId="{E3E8515D-BFAB-4179-9D2C-1684D174A71C}" dt="2024-09-26T11:45:52.426" v="72" actId="47"/>
        <pc:sldMkLst>
          <pc:docMk/>
          <pc:sldMk cId="3733188607" sldId="2147468946"/>
        </pc:sldMkLst>
      </pc:sldChg>
      <pc:sldChg chg="del">
        <pc:chgData name="Aske Walther Sørensen" userId="e41c343c-2cfd-4d4f-a1ac-9d1d143c8b84" providerId="ADAL" clId="{E3E8515D-BFAB-4179-9D2C-1684D174A71C}" dt="2024-09-26T11:45:52.426" v="72" actId="47"/>
        <pc:sldMkLst>
          <pc:docMk/>
          <pc:sldMk cId="3087787321" sldId="2147468947"/>
        </pc:sldMkLst>
      </pc:sldChg>
      <pc:sldChg chg="del">
        <pc:chgData name="Aske Walther Sørensen" userId="e41c343c-2cfd-4d4f-a1ac-9d1d143c8b84" providerId="ADAL" clId="{E3E8515D-BFAB-4179-9D2C-1684D174A71C}" dt="2024-09-26T11:53:23.209" v="746" actId="47"/>
        <pc:sldMkLst>
          <pc:docMk/>
          <pc:sldMk cId="259005534" sldId="2147468948"/>
        </pc:sldMkLst>
      </pc:sldChg>
      <pc:sldChg chg="del">
        <pc:chgData name="Aske Walther Sørensen" userId="e41c343c-2cfd-4d4f-a1ac-9d1d143c8b84" providerId="ADAL" clId="{E3E8515D-BFAB-4179-9D2C-1684D174A71C}" dt="2024-09-26T11:53:23.209" v="746" actId="47"/>
        <pc:sldMkLst>
          <pc:docMk/>
          <pc:sldMk cId="661666097" sldId="2147468949"/>
        </pc:sldMkLst>
      </pc:sldChg>
      <pc:sldChg chg="del">
        <pc:chgData name="Aske Walther Sørensen" userId="e41c343c-2cfd-4d4f-a1ac-9d1d143c8b84" providerId="ADAL" clId="{E3E8515D-BFAB-4179-9D2C-1684D174A71C}" dt="2024-09-26T11:53:38.781" v="748" actId="47"/>
        <pc:sldMkLst>
          <pc:docMk/>
          <pc:sldMk cId="639421290" sldId="2147468950"/>
        </pc:sldMkLst>
      </pc:sldChg>
      <pc:sldChg chg="del">
        <pc:chgData name="Aske Walther Sørensen" userId="e41c343c-2cfd-4d4f-a1ac-9d1d143c8b84" providerId="ADAL" clId="{E3E8515D-BFAB-4179-9D2C-1684D174A71C}" dt="2024-09-26T11:53:30.363" v="747" actId="47"/>
        <pc:sldMkLst>
          <pc:docMk/>
          <pc:sldMk cId="2248525867" sldId="2147468952"/>
        </pc:sldMkLst>
      </pc:sldChg>
      <pc:sldChg chg="addSp delSp modSp new mod">
        <pc:chgData name="Aske Walther Sørensen" userId="e41c343c-2cfd-4d4f-a1ac-9d1d143c8b84" providerId="ADAL" clId="{E3E8515D-BFAB-4179-9D2C-1684D174A71C}" dt="2024-09-26T11:55:27.917" v="830" actId="962"/>
        <pc:sldMkLst>
          <pc:docMk/>
          <pc:sldMk cId="1339540644" sldId="2147468953"/>
        </pc:sldMkLst>
        <pc:spChg chg="del">
          <ac:chgData name="Aske Walther Sørensen" userId="e41c343c-2cfd-4d4f-a1ac-9d1d143c8b84" providerId="ADAL" clId="{E3E8515D-BFAB-4179-9D2C-1684D174A71C}" dt="2024-09-26T11:55:25.016" v="828" actId="931"/>
          <ac:spMkLst>
            <pc:docMk/>
            <pc:sldMk cId="1339540644" sldId="2147468953"/>
            <ac:spMk id="2" creationId="{660B3B36-FD85-5859-B969-7FC70D1D4B30}"/>
          </ac:spMkLst>
        </pc:spChg>
        <pc:spChg chg="mod">
          <ac:chgData name="Aske Walther Sørensen" userId="e41c343c-2cfd-4d4f-a1ac-9d1d143c8b84" providerId="ADAL" clId="{E3E8515D-BFAB-4179-9D2C-1684D174A71C}" dt="2024-09-26T11:54:54.266" v="818" actId="20577"/>
          <ac:spMkLst>
            <pc:docMk/>
            <pc:sldMk cId="1339540644" sldId="2147468953"/>
            <ac:spMk id="3" creationId="{D6CA718B-E5D3-7B4D-DCE9-1E24556F1F11}"/>
          </ac:spMkLst>
        </pc:spChg>
        <pc:spChg chg="mod">
          <ac:chgData name="Aske Walther Sørensen" userId="e41c343c-2cfd-4d4f-a1ac-9d1d143c8b84" providerId="ADAL" clId="{E3E8515D-BFAB-4179-9D2C-1684D174A71C}" dt="2024-09-26T11:54:58.016" v="827" actId="20577"/>
          <ac:spMkLst>
            <pc:docMk/>
            <pc:sldMk cId="1339540644" sldId="2147468953"/>
            <ac:spMk id="4" creationId="{68E15A1E-C7C9-9417-8242-3D526F64F329}"/>
          </ac:spMkLst>
        </pc:spChg>
        <pc:spChg chg="mod">
          <ac:chgData name="Aske Walther Sørensen" userId="e41c343c-2cfd-4d4f-a1ac-9d1d143c8b84" providerId="ADAL" clId="{E3E8515D-BFAB-4179-9D2C-1684D174A71C}" dt="2024-09-26T11:53:14.848" v="745" actId="20577"/>
          <ac:spMkLst>
            <pc:docMk/>
            <pc:sldMk cId="1339540644" sldId="2147468953"/>
            <ac:spMk id="5" creationId="{70AFBA44-1818-5E56-562A-B0158E2A4623}"/>
          </ac:spMkLst>
        </pc:spChg>
        <pc:picChg chg="add mod">
          <ac:chgData name="Aske Walther Sørensen" userId="e41c343c-2cfd-4d4f-a1ac-9d1d143c8b84" providerId="ADAL" clId="{E3E8515D-BFAB-4179-9D2C-1684D174A71C}" dt="2024-09-26T11:55:27.917" v="830" actId="962"/>
          <ac:picMkLst>
            <pc:docMk/>
            <pc:sldMk cId="1339540644" sldId="2147468953"/>
            <ac:picMk id="8" creationId="{439C9C3B-6BC2-08B9-44F4-E070F9D06517}"/>
          </ac:picMkLst>
        </pc:picChg>
      </pc:sldChg>
      <pc:sldMasterChg chg="delSldLayout">
        <pc:chgData name="Aske Walther Sørensen" userId="e41c343c-2cfd-4d4f-a1ac-9d1d143c8b84" providerId="ADAL" clId="{E3E8515D-BFAB-4179-9D2C-1684D174A71C}" dt="2024-09-26T11:45:52.426" v="72" actId="47"/>
        <pc:sldMasterMkLst>
          <pc:docMk/>
          <pc:sldMasterMk cId="2982967271" sldId="2147483648"/>
        </pc:sldMasterMkLst>
        <pc:sldLayoutChg chg="del">
          <pc:chgData name="Aske Walther Sørensen" userId="e41c343c-2cfd-4d4f-a1ac-9d1d143c8b84" providerId="ADAL" clId="{E3E8515D-BFAB-4179-9D2C-1684D174A71C}" dt="2024-09-26T11:45:52.426" v="72" actId="47"/>
          <pc:sldLayoutMkLst>
            <pc:docMk/>
            <pc:sldMasterMk cId="2982967271" sldId="2147483648"/>
            <pc:sldLayoutMk cId="1533258183" sldId="21474838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6D8BA9-45E2-4337-AAEB-27B7D3E2DCA5}" type="doc">
      <dgm:prSet loTypeId="urn:microsoft.com/office/officeart/2005/8/layout/hProcess7" loCatId="list" qsTypeId="urn:microsoft.com/office/officeart/2005/8/quickstyle/simple1" qsCatId="simple" csTypeId="urn:microsoft.com/office/officeart/2005/8/colors/colorful4" csCatId="colorful" phldr="1"/>
      <dgm:spPr/>
      <dgm:t>
        <a:bodyPr/>
        <a:lstStyle/>
        <a:p>
          <a:endParaRPr lang="da-DK"/>
        </a:p>
      </dgm:t>
    </dgm:pt>
    <dgm:pt modelId="{580C4DF8-24EC-4D98-BC4D-A4C2486F8620}">
      <dgm:prSet phldrT="[Tekst]"/>
      <dgm:spPr/>
      <dgm:t>
        <a:bodyPr/>
        <a:lstStyle/>
        <a:p>
          <a:r>
            <a:rPr lang="da-DK" dirty="0"/>
            <a:t>September</a:t>
          </a:r>
        </a:p>
      </dgm:t>
    </dgm:pt>
    <dgm:pt modelId="{42D3543C-B02B-4193-A251-649E5974DCD2}" type="parTrans" cxnId="{B9D6FFCB-F7ED-4EE4-AB51-CEC56AEB7CDF}">
      <dgm:prSet/>
      <dgm:spPr/>
      <dgm:t>
        <a:bodyPr/>
        <a:lstStyle/>
        <a:p>
          <a:endParaRPr lang="da-DK"/>
        </a:p>
      </dgm:t>
    </dgm:pt>
    <dgm:pt modelId="{8623F8D1-75F0-42A7-A4EB-F23B76584332}" type="sibTrans" cxnId="{B9D6FFCB-F7ED-4EE4-AB51-CEC56AEB7CDF}">
      <dgm:prSet/>
      <dgm:spPr/>
      <dgm:t>
        <a:bodyPr/>
        <a:lstStyle/>
        <a:p>
          <a:endParaRPr lang="da-DK"/>
        </a:p>
      </dgm:t>
    </dgm:pt>
    <dgm:pt modelId="{D954E587-6E30-4D8A-923B-42CAD8D84C86}">
      <dgm:prSet phldrT="[Tekst]"/>
      <dgm:spPr/>
      <dgm:t>
        <a:bodyPr/>
        <a:lstStyle/>
        <a:p>
          <a:r>
            <a:rPr lang="da-DK" dirty="0"/>
            <a:t>Status</a:t>
          </a:r>
          <a:r>
            <a:rPr lang="da-DK" u="sng" dirty="0"/>
            <a:t>mail</a:t>
          </a:r>
        </a:p>
        <a:p>
          <a:r>
            <a:rPr lang="da-DK" dirty="0"/>
            <a:t>Generel spørgetime</a:t>
          </a:r>
        </a:p>
      </dgm:t>
    </dgm:pt>
    <dgm:pt modelId="{9F18F0C1-2404-494F-A686-D09A9A128DE2}" type="parTrans" cxnId="{635D6403-3FBE-4A77-A0BF-BB4B0241B08E}">
      <dgm:prSet/>
      <dgm:spPr/>
      <dgm:t>
        <a:bodyPr/>
        <a:lstStyle/>
        <a:p>
          <a:endParaRPr lang="da-DK"/>
        </a:p>
      </dgm:t>
    </dgm:pt>
    <dgm:pt modelId="{898316A9-50BA-4FEF-801C-47126C874D05}" type="sibTrans" cxnId="{635D6403-3FBE-4A77-A0BF-BB4B0241B08E}">
      <dgm:prSet/>
      <dgm:spPr/>
      <dgm:t>
        <a:bodyPr/>
        <a:lstStyle/>
        <a:p>
          <a:endParaRPr lang="da-DK"/>
        </a:p>
      </dgm:t>
    </dgm:pt>
    <dgm:pt modelId="{C66CA13B-4E77-471F-A8F5-DF08BF06C4D6}">
      <dgm:prSet phldrT="[Tekst]"/>
      <dgm:spPr/>
      <dgm:t>
        <a:bodyPr/>
        <a:lstStyle/>
        <a:p>
          <a:r>
            <a:rPr lang="da-DK" dirty="0"/>
            <a:t>Oktober</a:t>
          </a:r>
        </a:p>
      </dgm:t>
    </dgm:pt>
    <dgm:pt modelId="{01B34C6E-19B5-46DE-BC77-589261885A43}" type="parTrans" cxnId="{2D9CE0C0-01C8-4E53-B3E2-683D721B1E6B}">
      <dgm:prSet/>
      <dgm:spPr/>
      <dgm:t>
        <a:bodyPr/>
        <a:lstStyle/>
        <a:p>
          <a:endParaRPr lang="da-DK"/>
        </a:p>
      </dgm:t>
    </dgm:pt>
    <dgm:pt modelId="{2FBEE3F5-BA84-4AF9-A296-D85A7F4EF0D9}" type="sibTrans" cxnId="{2D9CE0C0-01C8-4E53-B3E2-683D721B1E6B}">
      <dgm:prSet/>
      <dgm:spPr/>
      <dgm:t>
        <a:bodyPr/>
        <a:lstStyle/>
        <a:p>
          <a:endParaRPr lang="da-DK"/>
        </a:p>
      </dgm:t>
    </dgm:pt>
    <dgm:pt modelId="{FE2FE62D-F51D-400B-9D2C-09647785E5EA}">
      <dgm:prSet phldrT="[Tekst]"/>
      <dgm:spPr/>
      <dgm:t>
        <a:bodyPr/>
        <a:lstStyle/>
        <a:p>
          <a:r>
            <a:rPr lang="da-DK" dirty="0"/>
            <a:t>Status</a:t>
          </a:r>
          <a:r>
            <a:rPr lang="da-DK" u="sng" dirty="0"/>
            <a:t>mail</a:t>
          </a:r>
        </a:p>
        <a:p>
          <a:r>
            <a:rPr lang="da-DK" dirty="0"/>
            <a:t>Generel spørgetime</a:t>
          </a:r>
        </a:p>
      </dgm:t>
    </dgm:pt>
    <dgm:pt modelId="{EC50E6F7-31A3-4961-9B68-2C4A7D10FC61}" type="parTrans" cxnId="{0424A07D-41AE-463A-AB14-EBCA33A19005}">
      <dgm:prSet/>
      <dgm:spPr/>
      <dgm:t>
        <a:bodyPr/>
        <a:lstStyle/>
        <a:p>
          <a:endParaRPr lang="da-DK"/>
        </a:p>
      </dgm:t>
    </dgm:pt>
    <dgm:pt modelId="{0487799C-E34D-40D1-A789-91CC94AD7E6A}" type="sibTrans" cxnId="{0424A07D-41AE-463A-AB14-EBCA33A19005}">
      <dgm:prSet/>
      <dgm:spPr/>
      <dgm:t>
        <a:bodyPr/>
        <a:lstStyle/>
        <a:p>
          <a:endParaRPr lang="da-DK"/>
        </a:p>
      </dgm:t>
    </dgm:pt>
    <dgm:pt modelId="{C44FF60D-B167-4942-A9D1-9FCEC7F1AF2D}">
      <dgm:prSet phldrT="[Tekst]"/>
      <dgm:spPr/>
      <dgm:t>
        <a:bodyPr/>
        <a:lstStyle/>
        <a:p>
          <a:r>
            <a:rPr lang="da-DK" dirty="0"/>
            <a:t>December</a:t>
          </a:r>
        </a:p>
      </dgm:t>
    </dgm:pt>
    <dgm:pt modelId="{B1177678-2293-4D78-8031-79F5FF230906}" type="parTrans" cxnId="{0E6DBF9C-FA05-410B-AB5B-27EE84121EAF}">
      <dgm:prSet/>
      <dgm:spPr/>
      <dgm:t>
        <a:bodyPr/>
        <a:lstStyle/>
        <a:p>
          <a:endParaRPr lang="da-DK"/>
        </a:p>
      </dgm:t>
    </dgm:pt>
    <dgm:pt modelId="{F9A9FC8D-E1BD-4128-9A1D-2AC0FA279E0B}" type="sibTrans" cxnId="{0E6DBF9C-FA05-410B-AB5B-27EE84121EAF}">
      <dgm:prSet/>
      <dgm:spPr/>
      <dgm:t>
        <a:bodyPr/>
        <a:lstStyle/>
        <a:p>
          <a:endParaRPr lang="da-DK"/>
        </a:p>
      </dgm:t>
    </dgm:pt>
    <dgm:pt modelId="{37B20641-D3D9-4655-8CBE-87DC24B40BF3}">
      <dgm:prSet phldrT="[Tekst]"/>
      <dgm:spPr/>
      <dgm:t>
        <a:bodyPr/>
        <a:lstStyle/>
        <a:p>
          <a:r>
            <a:rPr lang="da-DK" dirty="0"/>
            <a:t>Status</a:t>
          </a:r>
          <a:r>
            <a:rPr lang="da-DK" u="sng" dirty="0"/>
            <a:t>mail</a:t>
          </a:r>
          <a:endParaRPr lang="da-DK" dirty="0"/>
        </a:p>
      </dgm:t>
    </dgm:pt>
    <dgm:pt modelId="{3B70A0DA-C061-4F91-9089-81F6C296A3FA}" type="parTrans" cxnId="{B7F6E03F-9D14-413E-8B67-3ABB50F82E41}">
      <dgm:prSet/>
      <dgm:spPr/>
      <dgm:t>
        <a:bodyPr/>
        <a:lstStyle/>
        <a:p>
          <a:endParaRPr lang="da-DK"/>
        </a:p>
      </dgm:t>
    </dgm:pt>
    <dgm:pt modelId="{949B3351-4DCC-4952-8A71-5593B26B390C}" type="sibTrans" cxnId="{B7F6E03F-9D14-413E-8B67-3ABB50F82E41}">
      <dgm:prSet/>
      <dgm:spPr/>
      <dgm:t>
        <a:bodyPr/>
        <a:lstStyle/>
        <a:p>
          <a:endParaRPr lang="da-DK"/>
        </a:p>
      </dgm:t>
    </dgm:pt>
    <dgm:pt modelId="{551DE0C7-14F8-46B7-942F-1FD6BFB120CD}">
      <dgm:prSet phldrT="[Tekst]"/>
      <dgm:spPr/>
      <dgm:t>
        <a:bodyPr/>
        <a:lstStyle/>
        <a:p>
          <a:r>
            <a:rPr lang="da-DK" dirty="0"/>
            <a:t>November</a:t>
          </a:r>
        </a:p>
      </dgm:t>
    </dgm:pt>
    <dgm:pt modelId="{7C41AFE8-CC36-4012-92C0-16E1FEDC3469}" type="parTrans" cxnId="{97D806EE-BD5F-4E2B-A1A8-F2086E8E0AA3}">
      <dgm:prSet/>
      <dgm:spPr/>
      <dgm:t>
        <a:bodyPr/>
        <a:lstStyle/>
        <a:p>
          <a:endParaRPr lang="da-DK"/>
        </a:p>
      </dgm:t>
    </dgm:pt>
    <dgm:pt modelId="{892340D6-F87C-4228-8047-3FCD328BAC66}" type="sibTrans" cxnId="{97D806EE-BD5F-4E2B-A1A8-F2086E8E0AA3}">
      <dgm:prSet/>
      <dgm:spPr/>
      <dgm:t>
        <a:bodyPr/>
        <a:lstStyle/>
        <a:p>
          <a:endParaRPr lang="da-DK"/>
        </a:p>
      </dgm:t>
    </dgm:pt>
    <dgm:pt modelId="{EED1852E-C683-42ED-A6DA-43DDFECF4383}">
      <dgm:prSet phldrT="[Tekst]"/>
      <dgm:spPr/>
      <dgm:t>
        <a:bodyPr/>
        <a:lstStyle/>
        <a:p>
          <a:r>
            <a:rPr lang="da-DK" dirty="0"/>
            <a:t>Statusmøde</a:t>
          </a:r>
        </a:p>
        <a:p>
          <a:r>
            <a:rPr lang="da-DK" dirty="0"/>
            <a:t>Generel spørgetime</a:t>
          </a:r>
        </a:p>
      </dgm:t>
    </dgm:pt>
    <dgm:pt modelId="{C59C6A07-B9CD-4A4A-B79A-9021386C392C}" type="parTrans" cxnId="{F1C5178A-CAB1-48BE-8910-5DB895F4B3BD}">
      <dgm:prSet/>
      <dgm:spPr/>
      <dgm:t>
        <a:bodyPr/>
        <a:lstStyle/>
        <a:p>
          <a:endParaRPr lang="da-DK"/>
        </a:p>
      </dgm:t>
    </dgm:pt>
    <dgm:pt modelId="{5E5874E7-5033-45C6-B2EA-8AB0451F3D99}" type="sibTrans" cxnId="{F1C5178A-CAB1-48BE-8910-5DB895F4B3BD}">
      <dgm:prSet/>
      <dgm:spPr/>
      <dgm:t>
        <a:bodyPr/>
        <a:lstStyle/>
        <a:p>
          <a:endParaRPr lang="da-DK"/>
        </a:p>
      </dgm:t>
    </dgm:pt>
    <dgm:pt modelId="{C200C2E7-ADAE-4ABC-A381-4909AC4682BB}">
      <dgm:prSet/>
      <dgm:spPr/>
      <dgm:t>
        <a:bodyPr/>
        <a:lstStyle/>
        <a:p>
          <a:r>
            <a:rPr lang="da-DK" dirty="0"/>
            <a:t>Generel spørgetime</a:t>
          </a:r>
        </a:p>
      </dgm:t>
    </dgm:pt>
    <dgm:pt modelId="{82EC19BD-81A8-4B71-81C7-40EAD239F185}" type="parTrans" cxnId="{6BDC5E72-9102-4127-A7B7-8C40FD6AA407}">
      <dgm:prSet/>
      <dgm:spPr/>
      <dgm:t>
        <a:bodyPr/>
        <a:lstStyle/>
        <a:p>
          <a:endParaRPr lang="da-DK"/>
        </a:p>
      </dgm:t>
    </dgm:pt>
    <dgm:pt modelId="{94DA4B09-76E9-411C-BF69-CED50F59569D}" type="sibTrans" cxnId="{6BDC5E72-9102-4127-A7B7-8C40FD6AA407}">
      <dgm:prSet/>
      <dgm:spPr/>
      <dgm:t>
        <a:bodyPr/>
        <a:lstStyle/>
        <a:p>
          <a:endParaRPr lang="da-DK"/>
        </a:p>
      </dgm:t>
    </dgm:pt>
    <dgm:pt modelId="{87691EBB-5D5E-4A8D-93DA-FC56B1A8518E}" type="pres">
      <dgm:prSet presAssocID="{886D8BA9-45E2-4337-AAEB-27B7D3E2DCA5}" presName="Name0" presStyleCnt="0">
        <dgm:presLayoutVars>
          <dgm:dir/>
          <dgm:animLvl val="lvl"/>
          <dgm:resizeHandles val="exact"/>
        </dgm:presLayoutVars>
      </dgm:prSet>
      <dgm:spPr/>
    </dgm:pt>
    <dgm:pt modelId="{1A9F7BA5-8196-44BC-A399-6EFBC70CDF54}" type="pres">
      <dgm:prSet presAssocID="{580C4DF8-24EC-4D98-BC4D-A4C2486F8620}" presName="compositeNode" presStyleCnt="0">
        <dgm:presLayoutVars>
          <dgm:bulletEnabled val="1"/>
        </dgm:presLayoutVars>
      </dgm:prSet>
      <dgm:spPr/>
    </dgm:pt>
    <dgm:pt modelId="{044BE2BA-3593-4C99-A36A-881C658350A9}" type="pres">
      <dgm:prSet presAssocID="{580C4DF8-24EC-4D98-BC4D-A4C2486F8620}" presName="bgRect" presStyleLbl="node1" presStyleIdx="0" presStyleCnt="4"/>
      <dgm:spPr/>
    </dgm:pt>
    <dgm:pt modelId="{E9AA4D51-EC16-42D4-9259-A580A5379F08}" type="pres">
      <dgm:prSet presAssocID="{580C4DF8-24EC-4D98-BC4D-A4C2486F8620}" presName="parentNode" presStyleLbl="node1" presStyleIdx="0" presStyleCnt="4">
        <dgm:presLayoutVars>
          <dgm:chMax val="0"/>
          <dgm:bulletEnabled val="1"/>
        </dgm:presLayoutVars>
      </dgm:prSet>
      <dgm:spPr/>
    </dgm:pt>
    <dgm:pt modelId="{31096260-857C-41ED-8887-DBD237C1B64A}" type="pres">
      <dgm:prSet presAssocID="{580C4DF8-24EC-4D98-BC4D-A4C2486F8620}" presName="childNode" presStyleLbl="node1" presStyleIdx="0" presStyleCnt="4">
        <dgm:presLayoutVars>
          <dgm:bulletEnabled val="1"/>
        </dgm:presLayoutVars>
      </dgm:prSet>
      <dgm:spPr/>
    </dgm:pt>
    <dgm:pt modelId="{0FDDD49B-CF37-4DBF-AF66-83B2C6D27CB8}" type="pres">
      <dgm:prSet presAssocID="{8623F8D1-75F0-42A7-A4EB-F23B76584332}" presName="hSp" presStyleCnt="0"/>
      <dgm:spPr/>
    </dgm:pt>
    <dgm:pt modelId="{130B12A4-9ACF-46A8-91F5-B0A6DDA487E7}" type="pres">
      <dgm:prSet presAssocID="{8623F8D1-75F0-42A7-A4EB-F23B76584332}" presName="vProcSp" presStyleCnt="0"/>
      <dgm:spPr/>
    </dgm:pt>
    <dgm:pt modelId="{2E448950-397B-4E94-B6E2-FA2C9B30DED5}" type="pres">
      <dgm:prSet presAssocID="{8623F8D1-75F0-42A7-A4EB-F23B76584332}" presName="vSp1" presStyleCnt="0"/>
      <dgm:spPr/>
    </dgm:pt>
    <dgm:pt modelId="{529572F3-9C42-4B22-9D53-11BACD25DD0D}" type="pres">
      <dgm:prSet presAssocID="{8623F8D1-75F0-42A7-A4EB-F23B76584332}" presName="simulatedConn" presStyleLbl="solidFgAcc1" presStyleIdx="0" presStyleCnt="3"/>
      <dgm:spPr/>
    </dgm:pt>
    <dgm:pt modelId="{04A355F1-1F33-45B6-9E6E-B0443333097A}" type="pres">
      <dgm:prSet presAssocID="{8623F8D1-75F0-42A7-A4EB-F23B76584332}" presName="vSp2" presStyleCnt="0"/>
      <dgm:spPr/>
    </dgm:pt>
    <dgm:pt modelId="{8263EA7B-4DB2-4F00-9D11-7A6D1E43BA3E}" type="pres">
      <dgm:prSet presAssocID="{8623F8D1-75F0-42A7-A4EB-F23B76584332}" presName="sibTrans" presStyleCnt="0"/>
      <dgm:spPr/>
    </dgm:pt>
    <dgm:pt modelId="{325EAAEB-F33B-4785-B085-BB413E377A01}" type="pres">
      <dgm:prSet presAssocID="{C66CA13B-4E77-471F-A8F5-DF08BF06C4D6}" presName="compositeNode" presStyleCnt="0">
        <dgm:presLayoutVars>
          <dgm:bulletEnabled val="1"/>
        </dgm:presLayoutVars>
      </dgm:prSet>
      <dgm:spPr/>
    </dgm:pt>
    <dgm:pt modelId="{5B472084-CE30-4113-B300-FAEE077FB550}" type="pres">
      <dgm:prSet presAssocID="{C66CA13B-4E77-471F-A8F5-DF08BF06C4D6}" presName="bgRect" presStyleLbl="node1" presStyleIdx="1" presStyleCnt="4"/>
      <dgm:spPr/>
    </dgm:pt>
    <dgm:pt modelId="{14AF35CA-4A55-45EC-B396-C1D62106706A}" type="pres">
      <dgm:prSet presAssocID="{C66CA13B-4E77-471F-A8F5-DF08BF06C4D6}" presName="parentNode" presStyleLbl="node1" presStyleIdx="1" presStyleCnt="4">
        <dgm:presLayoutVars>
          <dgm:chMax val="0"/>
          <dgm:bulletEnabled val="1"/>
        </dgm:presLayoutVars>
      </dgm:prSet>
      <dgm:spPr/>
    </dgm:pt>
    <dgm:pt modelId="{37B7409A-9BC2-4F44-8428-0C42FBE80506}" type="pres">
      <dgm:prSet presAssocID="{C66CA13B-4E77-471F-A8F5-DF08BF06C4D6}" presName="childNode" presStyleLbl="node1" presStyleIdx="1" presStyleCnt="4">
        <dgm:presLayoutVars>
          <dgm:bulletEnabled val="1"/>
        </dgm:presLayoutVars>
      </dgm:prSet>
      <dgm:spPr/>
    </dgm:pt>
    <dgm:pt modelId="{56DA4925-E67D-4F9D-80D5-DEEA201087EF}" type="pres">
      <dgm:prSet presAssocID="{2FBEE3F5-BA84-4AF9-A296-D85A7F4EF0D9}" presName="hSp" presStyleCnt="0"/>
      <dgm:spPr/>
    </dgm:pt>
    <dgm:pt modelId="{62137FE4-9E88-484F-A3C1-477E5FB5890C}" type="pres">
      <dgm:prSet presAssocID="{2FBEE3F5-BA84-4AF9-A296-D85A7F4EF0D9}" presName="vProcSp" presStyleCnt="0"/>
      <dgm:spPr/>
    </dgm:pt>
    <dgm:pt modelId="{5FB709E3-FBEA-4BC6-8F8A-9ABD41119DF4}" type="pres">
      <dgm:prSet presAssocID="{2FBEE3F5-BA84-4AF9-A296-D85A7F4EF0D9}" presName="vSp1" presStyleCnt="0"/>
      <dgm:spPr/>
    </dgm:pt>
    <dgm:pt modelId="{5F0BAC77-18B9-4410-8CE9-46B8142269BB}" type="pres">
      <dgm:prSet presAssocID="{2FBEE3F5-BA84-4AF9-A296-D85A7F4EF0D9}" presName="simulatedConn" presStyleLbl="solidFgAcc1" presStyleIdx="1" presStyleCnt="3"/>
      <dgm:spPr/>
    </dgm:pt>
    <dgm:pt modelId="{DA7A3164-269E-473F-8245-5E7D8B370796}" type="pres">
      <dgm:prSet presAssocID="{2FBEE3F5-BA84-4AF9-A296-D85A7F4EF0D9}" presName="vSp2" presStyleCnt="0"/>
      <dgm:spPr/>
    </dgm:pt>
    <dgm:pt modelId="{61628DE6-9BC1-46FD-A9F9-DD1C844CEA6C}" type="pres">
      <dgm:prSet presAssocID="{2FBEE3F5-BA84-4AF9-A296-D85A7F4EF0D9}" presName="sibTrans" presStyleCnt="0"/>
      <dgm:spPr/>
    </dgm:pt>
    <dgm:pt modelId="{84D236EC-5718-44EE-B916-8414B63FCE19}" type="pres">
      <dgm:prSet presAssocID="{551DE0C7-14F8-46B7-942F-1FD6BFB120CD}" presName="compositeNode" presStyleCnt="0">
        <dgm:presLayoutVars>
          <dgm:bulletEnabled val="1"/>
        </dgm:presLayoutVars>
      </dgm:prSet>
      <dgm:spPr/>
    </dgm:pt>
    <dgm:pt modelId="{8D28BC93-00E4-466E-81F0-6B19F5AE71C6}" type="pres">
      <dgm:prSet presAssocID="{551DE0C7-14F8-46B7-942F-1FD6BFB120CD}" presName="bgRect" presStyleLbl="node1" presStyleIdx="2" presStyleCnt="4"/>
      <dgm:spPr/>
    </dgm:pt>
    <dgm:pt modelId="{7CFA52CB-6B47-40F8-ACCB-3D8C458FD281}" type="pres">
      <dgm:prSet presAssocID="{551DE0C7-14F8-46B7-942F-1FD6BFB120CD}" presName="parentNode" presStyleLbl="node1" presStyleIdx="2" presStyleCnt="4">
        <dgm:presLayoutVars>
          <dgm:chMax val="0"/>
          <dgm:bulletEnabled val="1"/>
        </dgm:presLayoutVars>
      </dgm:prSet>
      <dgm:spPr/>
    </dgm:pt>
    <dgm:pt modelId="{53808FF4-0EA0-4E6C-B2C4-C67BA48828F4}" type="pres">
      <dgm:prSet presAssocID="{551DE0C7-14F8-46B7-942F-1FD6BFB120CD}" presName="childNode" presStyleLbl="node1" presStyleIdx="2" presStyleCnt="4">
        <dgm:presLayoutVars>
          <dgm:bulletEnabled val="1"/>
        </dgm:presLayoutVars>
      </dgm:prSet>
      <dgm:spPr/>
    </dgm:pt>
    <dgm:pt modelId="{AED9BC32-3059-4C6A-A3A6-64191F29F49C}" type="pres">
      <dgm:prSet presAssocID="{892340D6-F87C-4228-8047-3FCD328BAC66}" presName="hSp" presStyleCnt="0"/>
      <dgm:spPr/>
    </dgm:pt>
    <dgm:pt modelId="{6FE766D3-24FE-4B1D-8D43-3F52B8009356}" type="pres">
      <dgm:prSet presAssocID="{892340D6-F87C-4228-8047-3FCD328BAC66}" presName="vProcSp" presStyleCnt="0"/>
      <dgm:spPr/>
    </dgm:pt>
    <dgm:pt modelId="{1ACDBE97-7195-45AC-8706-EF22B9F52A56}" type="pres">
      <dgm:prSet presAssocID="{892340D6-F87C-4228-8047-3FCD328BAC66}" presName="vSp1" presStyleCnt="0"/>
      <dgm:spPr/>
    </dgm:pt>
    <dgm:pt modelId="{3DF663A6-5748-4938-96CF-DA316FFB7FD3}" type="pres">
      <dgm:prSet presAssocID="{892340D6-F87C-4228-8047-3FCD328BAC66}" presName="simulatedConn" presStyleLbl="solidFgAcc1" presStyleIdx="2" presStyleCnt="3"/>
      <dgm:spPr/>
    </dgm:pt>
    <dgm:pt modelId="{56C9A015-E912-42F0-A15E-BDB2EDC7B564}" type="pres">
      <dgm:prSet presAssocID="{892340D6-F87C-4228-8047-3FCD328BAC66}" presName="vSp2" presStyleCnt="0"/>
      <dgm:spPr/>
    </dgm:pt>
    <dgm:pt modelId="{826201DE-3DC9-479F-B07D-5FEB80DC48C4}" type="pres">
      <dgm:prSet presAssocID="{892340D6-F87C-4228-8047-3FCD328BAC66}" presName="sibTrans" presStyleCnt="0"/>
      <dgm:spPr/>
    </dgm:pt>
    <dgm:pt modelId="{DC3BABD6-A054-4478-92A2-CA8396044DCF}" type="pres">
      <dgm:prSet presAssocID="{C44FF60D-B167-4942-A9D1-9FCEC7F1AF2D}" presName="compositeNode" presStyleCnt="0">
        <dgm:presLayoutVars>
          <dgm:bulletEnabled val="1"/>
        </dgm:presLayoutVars>
      </dgm:prSet>
      <dgm:spPr/>
    </dgm:pt>
    <dgm:pt modelId="{09349738-ACAF-4021-86B1-A58F0251D814}" type="pres">
      <dgm:prSet presAssocID="{C44FF60D-B167-4942-A9D1-9FCEC7F1AF2D}" presName="bgRect" presStyleLbl="node1" presStyleIdx="3" presStyleCnt="4"/>
      <dgm:spPr/>
    </dgm:pt>
    <dgm:pt modelId="{0397B7AA-8596-4543-AA3C-8CD1A06A53E5}" type="pres">
      <dgm:prSet presAssocID="{C44FF60D-B167-4942-A9D1-9FCEC7F1AF2D}" presName="parentNode" presStyleLbl="node1" presStyleIdx="3" presStyleCnt="4">
        <dgm:presLayoutVars>
          <dgm:chMax val="0"/>
          <dgm:bulletEnabled val="1"/>
        </dgm:presLayoutVars>
      </dgm:prSet>
      <dgm:spPr/>
    </dgm:pt>
    <dgm:pt modelId="{DE0C5A16-8FF0-4CFB-971D-5B9A9F4FE4C0}" type="pres">
      <dgm:prSet presAssocID="{C44FF60D-B167-4942-A9D1-9FCEC7F1AF2D}" presName="childNode" presStyleLbl="node1" presStyleIdx="3" presStyleCnt="4">
        <dgm:presLayoutVars>
          <dgm:bulletEnabled val="1"/>
        </dgm:presLayoutVars>
      </dgm:prSet>
      <dgm:spPr/>
    </dgm:pt>
  </dgm:ptLst>
  <dgm:cxnLst>
    <dgm:cxn modelId="{635D6403-3FBE-4A77-A0BF-BB4B0241B08E}" srcId="{580C4DF8-24EC-4D98-BC4D-A4C2486F8620}" destId="{D954E587-6E30-4D8A-923B-42CAD8D84C86}" srcOrd="0" destOrd="0" parTransId="{9F18F0C1-2404-494F-A686-D09A9A128DE2}" sibTransId="{898316A9-50BA-4FEF-801C-47126C874D05}"/>
    <dgm:cxn modelId="{4D14CE0B-9A87-4FE2-95B8-2996ABF20DEF}" type="presOf" srcId="{EED1852E-C683-42ED-A6DA-43DDFECF4383}" destId="{53808FF4-0EA0-4E6C-B2C4-C67BA48828F4}" srcOrd="0" destOrd="0" presId="urn:microsoft.com/office/officeart/2005/8/layout/hProcess7"/>
    <dgm:cxn modelId="{380A1A13-6E79-47FB-A73F-A6276DFA1AF8}" type="presOf" srcId="{D954E587-6E30-4D8A-923B-42CAD8D84C86}" destId="{31096260-857C-41ED-8887-DBD237C1B64A}" srcOrd="0" destOrd="0" presId="urn:microsoft.com/office/officeart/2005/8/layout/hProcess7"/>
    <dgm:cxn modelId="{B7F6E03F-9D14-413E-8B67-3ABB50F82E41}" srcId="{C44FF60D-B167-4942-A9D1-9FCEC7F1AF2D}" destId="{37B20641-D3D9-4655-8CBE-87DC24B40BF3}" srcOrd="0" destOrd="0" parTransId="{3B70A0DA-C061-4F91-9089-81F6C296A3FA}" sibTransId="{949B3351-4DCC-4952-8A71-5593B26B390C}"/>
    <dgm:cxn modelId="{4E0AF948-D0B0-4CB8-8073-7BED23299FBE}" type="presOf" srcId="{FE2FE62D-F51D-400B-9D2C-09647785E5EA}" destId="{37B7409A-9BC2-4F44-8428-0C42FBE80506}" srcOrd="0" destOrd="0" presId="urn:microsoft.com/office/officeart/2005/8/layout/hProcess7"/>
    <dgm:cxn modelId="{E9C5CD4D-3C38-48A9-8909-CA89D6D0F2F6}" type="presOf" srcId="{37B20641-D3D9-4655-8CBE-87DC24B40BF3}" destId="{DE0C5A16-8FF0-4CFB-971D-5B9A9F4FE4C0}" srcOrd="0" destOrd="0" presId="urn:microsoft.com/office/officeart/2005/8/layout/hProcess7"/>
    <dgm:cxn modelId="{F6634B51-EC01-4FFF-AA9A-B03D2CF156B1}" type="presOf" srcId="{C200C2E7-ADAE-4ABC-A381-4909AC4682BB}" destId="{DE0C5A16-8FF0-4CFB-971D-5B9A9F4FE4C0}" srcOrd="0" destOrd="1" presId="urn:microsoft.com/office/officeart/2005/8/layout/hProcess7"/>
    <dgm:cxn modelId="{6BDC5E72-9102-4127-A7B7-8C40FD6AA407}" srcId="{C44FF60D-B167-4942-A9D1-9FCEC7F1AF2D}" destId="{C200C2E7-ADAE-4ABC-A381-4909AC4682BB}" srcOrd="1" destOrd="0" parTransId="{82EC19BD-81A8-4B71-81C7-40EAD239F185}" sibTransId="{94DA4B09-76E9-411C-BF69-CED50F59569D}"/>
    <dgm:cxn modelId="{0429125A-16A6-4E1E-B0D5-A7D33C5F6CE7}" type="presOf" srcId="{C66CA13B-4E77-471F-A8F5-DF08BF06C4D6}" destId="{5B472084-CE30-4113-B300-FAEE077FB550}" srcOrd="0" destOrd="0" presId="urn:microsoft.com/office/officeart/2005/8/layout/hProcess7"/>
    <dgm:cxn modelId="{0424A07D-41AE-463A-AB14-EBCA33A19005}" srcId="{C66CA13B-4E77-471F-A8F5-DF08BF06C4D6}" destId="{FE2FE62D-F51D-400B-9D2C-09647785E5EA}" srcOrd="0" destOrd="0" parTransId="{EC50E6F7-31A3-4961-9B68-2C4A7D10FC61}" sibTransId="{0487799C-E34D-40D1-A789-91CC94AD7E6A}"/>
    <dgm:cxn modelId="{F1C5178A-CAB1-48BE-8910-5DB895F4B3BD}" srcId="{551DE0C7-14F8-46B7-942F-1FD6BFB120CD}" destId="{EED1852E-C683-42ED-A6DA-43DDFECF4383}" srcOrd="0" destOrd="0" parTransId="{C59C6A07-B9CD-4A4A-B79A-9021386C392C}" sibTransId="{5E5874E7-5033-45C6-B2EA-8AB0451F3D99}"/>
    <dgm:cxn modelId="{5AE55591-7C92-4751-90C1-000EDA468628}" type="presOf" srcId="{C66CA13B-4E77-471F-A8F5-DF08BF06C4D6}" destId="{14AF35CA-4A55-45EC-B396-C1D62106706A}" srcOrd="1" destOrd="0" presId="urn:microsoft.com/office/officeart/2005/8/layout/hProcess7"/>
    <dgm:cxn modelId="{FBAFA193-846C-44D7-9735-E3650592500A}" type="presOf" srcId="{C44FF60D-B167-4942-A9D1-9FCEC7F1AF2D}" destId="{09349738-ACAF-4021-86B1-A58F0251D814}" srcOrd="0" destOrd="0" presId="urn:microsoft.com/office/officeart/2005/8/layout/hProcess7"/>
    <dgm:cxn modelId="{0E6DBF9C-FA05-410B-AB5B-27EE84121EAF}" srcId="{886D8BA9-45E2-4337-AAEB-27B7D3E2DCA5}" destId="{C44FF60D-B167-4942-A9D1-9FCEC7F1AF2D}" srcOrd="3" destOrd="0" parTransId="{B1177678-2293-4D78-8031-79F5FF230906}" sibTransId="{F9A9FC8D-E1BD-4128-9A1D-2AC0FA279E0B}"/>
    <dgm:cxn modelId="{1F81A8A2-C715-4AA0-A755-B249F21A1C1A}" type="presOf" srcId="{551DE0C7-14F8-46B7-942F-1FD6BFB120CD}" destId="{8D28BC93-00E4-466E-81F0-6B19F5AE71C6}" srcOrd="0" destOrd="0" presId="urn:microsoft.com/office/officeart/2005/8/layout/hProcess7"/>
    <dgm:cxn modelId="{2D9CE0C0-01C8-4E53-B3E2-683D721B1E6B}" srcId="{886D8BA9-45E2-4337-AAEB-27B7D3E2DCA5}" destId="{C66CA13B-4E77-471F-A8F5-DF08BF06C4D6}" srcOrd="1" destOrd="0" parTransId="{01B34C6E-19B5-46DE-BC77-589261885A43}" sibTransId="{2FBEE3F5-BA84-4AF9-A296-D85A7F4EF0D9}"/>
    <dgm:cxn modelId="{B9D6FFCB-F7ED-4EE4-AB51-CEC56AEB7CDF}" srcId="{886D8BA9-45E2-4337-AAEB-27B7D3E2DCA5}" destId="{580C4DF8-24EC-4D98-BC4D-A4C2486F8620}" srcOrd="0" destOrd="0" parTransId="{42D3543C-B02B-4193-A251-649E5974DCD2}" sibTransId="{8623F8D1-75F0-42A7-A4EB-F23B76584332}"/>
    <dgm:cxn modelId="{ED9A48DA-83BD-41FD-9CC6-55A65952A314}" type="presOf" srcId="{551DE0C7-14F8-46B7-942F-1FD6BFB120CD}" destId="{7CFA52CB-6B47-40F8-ACCB-3D8C458FD281}" srcOrd="1" destOrd="0" presId="urn:microsoft.com/office/officeart/2005/8/layout/hProcess7"/>
    <dgm:cxn modelId="{D8C6F3DD-B8F3-4B3B-B9EB-69FE79383E6C}" type="presOf" srcId="{C44FF60D-B167-4942-A9D1-9FCEC7F1AF2D}" destId="{0397B7AA-8596-4543-AA3C-8CD1A06A53E5}" srcOrd="1" destOrd="0" presId="urn:microsoft.com/office/officeart/2005/8/layout/hProcess7"/>
    <dgm:cxn modelId="{9432BBE7-D0CC-4D6A-868C-7DE515257D8E}" type="presOf" srcId="{580C4DF8-24EC-4D98-BC4D-A4C2486F8620}" destId="{044BE2BA-3593-4C99-A36A-881C658350A9}" srcOrd="0" destOrd="0" presId="urn:microsoft.com/office/officeart/2005/8/layout/hProcess7"/>
    <dgm:cxn modelId="{31E7D6EA-CFCD-49BD-B925-C38C831A6CEA}" type="presOf" srcId="{580C4DF8-24EC-4D98-BC4D-A4C2486F8620}" destId="{E9AA4D51-EC16-42D4-9259-A580A5379F08}" srcOrd="1" destOrd="0" presId="urn:microsoft.com/office/officeart/2005/8/layout/hProcess7"/>
    <dgm:cxn modelId="{97D806EE-BD5F-4E2B-A1A8-F2086E8E0AA3}" srcId="{886D8BA9-45E2-4337-AAEB-27B7D3E2DCA5}" destId="{551DE0C7-14F8-46B7-942F-1FD6BFB120CD}" srcOrd="2" destOrd="0" parTransId="{7C41AFE8-CC36-4012-92C0-16E1FEDC3469}" sibTransId="{892340D6-F87C-4228-8047-3FCD328BAC66}"/>
    <dgm:cxn modelId="{7A43ABF6-A53A-4097-8A6F-31FA538D8DE0}" type="presOf" srcId="{886D8BA9-45E2-4337-AAEB-27B7D3E2DCA5}" destId="{87691EBB-5D5E-4A8D-93DA-FC56B1A8518E}" srcOrd="0" destOrd="0" presId="urn:microsoft.com/office/officeart/2005/8/layout/hProcess7"/>
    <dgm:cxn modelId="{C8896C9A-9F31-478A-8FA8-8ECD27C407E1}" type="presParOf" srcId="{87691EBB-5D5E-4A8D-93DA-FC56B1A8518E}" destId="{1A9F7BA5-8196-44BC-A399-6EFBC70CDF54}" srcOrd="0" destOrd="0" presId="urn:microsoft.com/office/officeart/2005/8/layout/hProcess7"/>
    <dgm:cxn modelId="{3ADA6059-7C00-46EE-98D0-EB3EF7627FCC}" type="presParOf" srcId="{1A9F7BA5-8196-44BC-A399-6EFBC70CDF54}" destId="{044BE2BA-3593-4C99-A36A-881C658350A9}" srcOrd="0" destOrd="0" presId="urn:microsoft.com/office/officeart/2005/8/layout/hProcess7"/>
    <dgm:cxn modelId="{31BE475B-BEE0-43FA-8B50-D360D1B1E924}" type="presParOf" srcId="{1A9F7BA5-8196-44BC-A399-6EFBC70CDF54}" destId="{E9AA4D51-EC16-42D4-9259-A580A5379F08}" srcOrd="1" destOrd="0" presId="urn:microsoft.com/office/officeart/2005/8/layout/hProcess7"/>
    <dgm:cxn modelId="{9F255C68-7B48-4C12-8ED9-43DF968BF5E6}" type="presParOf" srcId="{1A9F7BA5-8196-44BC-A399-6EFBC70CDF54}" destId="{31096260-857C-41ED-8887-DBD237C1B64A}" srcOrd="2" destOrd="0" presId="urn:microsoft.com/office/officeart/2005/8/layout/hProcess7"/>
    <dgm:cxn modelId="{C5AC6405-D22C-43C5-A720-6F61BC394074}" type="presParOf" srcId="{87691EBB-5D5E-4A8D-93DA-FC56B1A8518E}" destId="{0FDDD49B-CF37-4DBF-AF66-83B2C6D27CB8}" srcOrd="1" destOrd="0" presId="urn:microsoft.com/office/officeart/2005/8/layout/hProcess7"/>
    <dgm:cxn modelId="{E5F99F5A-535E-43C4-8DB7-71B4450BFC31}" type="presParOf" srcId="{87691EBB-5D5E-4A8D-93DA-FC56B1A8518E}" destId="{130B12A4-9ACF-46A8-91F5-B0A6DDA487E7}" srcOrd="2" destOrd="0" presId="urn:microsoft.com/office/officeart/2005/8/layout/hProcess7"/>
    <dgm:cxn modelId="{7884A011-E5D8-4709-964D-18AE17A20524}" type="presParOf" srcId="{130B12A4-9ACF-46A8-91F5-B0A6DDA487E7}" destId="{2E448950-397B-4E94-B6E2-FA2C9B30DED5}" srcOrd="0" destOrd="0" presId="urn:microsoft.com/office/officeart/2005/8/layout/hProcess7"/>
    <dgm:cxn modelId="{97671E78-6387-402A-9ADD-0AA61782803E}" type="presParOf" srcId="{130B12A4-9ACF-46A8-91F5-B0A6DDA487E7}" destId="{529572F3-9C42-4B22-9D53-11BACD25DD0D}" srcOrd="1" destOrd="0" presId="urn:microsoft.com/office/officeart/2005/8/layout/hProcess7"/>
    <dgm:cxn modelId="{0396707D-2AB2-440B-8EFF-1F3A55408DE0}" type="presParOf" srcId="{130B12A4-9ACF-46A8-91F5-B0A6DDA487E7}" destId="{04A355F1-1F33-45B6-9E6E-B0443333097A}" srcOrd="2" destOrd="0" presId="urn:microsoft.com/office/officeart/2005/8/layout/hProcess7"/>
    <dgm:cxn modelId="{43DFFAC7-55BF-4E8F-8F65-1BE7094CDEDD}" type="presParOf" srcId="{87691EBB-5D5E-4A8D-93DA-FC56B1A8518E}" destId="{8263EA7B-4DB2-4F00-9D11-7A6D1E43BA3E}" srcOrd="3" destOrd="0" presId="urn:microsoft.com/office/officeart/2005/8/layout/hProcess7"/>
    <dgm:cxn modelId="{46FE61F2-3807-4762-9A3A-C557722CF479}" type="presParOf" srcId="{87691EBB-5D5E-4A8D-93DA-FC56B1A8518E}" destId="{325EAAEB-F33B-4785-B085-BB413E377A01}" srcOrd="4" destOrd="0" presId="urn:microsoft.com/office/officeart/2005/8/layout/hProcess7"/>
    <dgm:cxn modelId="{27530A24-058A-4562-A1C2-85626FB345E7}" type="presParOf" srcId="{325EAAEB-F33B-4785-B085-BB413E377A01}" destId="{5B472084-CE30-4113-B300-FAEE077FB550}" srcOrd="0" destOrd="0" presId="urn:microsoft.com/office/officeart/2005/8/layout/hProcess7"/>
    <dgm:cxn modelId="{EA3460ED-A3F3-4380-A949-181B498D0C8F}" type="presParOf" srcId="{325EAAEB-F33B-4785-B085-BB413E377A01}" destId="{14AF35CA-4A55-45EC-B396-C1D62106706A}" srcOrd="1" destOrd="0" presId="urn:microsoft.com/office/officeart/2005/8/layout/hProcess7"/>
    <dgm:cxn modelId="{5CDB3DCE-66A0-42C7-8DDC-8B0B8DE9E43F}" type="presParOf" srcId="{325EAAEB-F33B-4785-B085-BB413E377A01}" destId="{37B7409A-9BC2-4F44-8428-0C42FBE80506}" srcOrd="2" destOrd="0" presId="urn:microsoft.com/office/officeart/2005/8/layout/hProcess7"/>
    <dgm:cxn modelId="{83A0E538-8F7D-4244-996D-B52ADE7C715D}" type="presParOf" srcId="{87691EBB-5D5E-4A8D-93DA-FC56B1A8518E}" destId="{56DA4925-E67D-4F9D-80D5-DEEA201087EF}" srcOrd="5" destOrd="0" presId="urn:microsoft.com/office/officeart/2005/8/layout/hProcess7"/>
    <dgm:cxn modelId="{4FD4C358-ECAA-413E-B92D-9C56B7501C94}" type="presParOf" srcId="{87691EBB-5D5E-4A8D-93DA-FC56B1A8518E}" destId="{62137FE4-9E88-484F-A3C1-477E5FB5890C}" srcOrd="6" destOrd="0" presId="urn:microsoft.com/office/officeart/2005/8/layout/hProcess7"/>
    <dgm:cxn modelId="{3D84BBB2-2517-48C1-AE42-0CD3D0E003E7}" type="presParOf" srcId="{62137FE4-9E88-484F-A3C1-477E5FB5890C}" destId="{5FB709E3-FBEA-4BC6-8F8A-9ABD41119DF4}" srcOrd="0" destOrd="0" presId="urn:microsoft.com/office/officeart/2005/8/layout/hProcess7"/>
    <dgm:cxn modelId="{DFBB7A2E-4A54-4DFF-B86E-DC39F22F07F9}" type="presParOf" srcId="{62137FE4-9E88-484F-A3C1-477E5FB5890C}" destId="{5F0BAC77-18B9-4410-8CE9-46B8142269BB}" srcOrd="1" destOrd="0" presId="urn:microsoft.com/office/officeart/2005/8/layout/hProcess7"/>
    <dgm:cxn modelId="{764DAA73-032F-40BC-BF15-ADEC7B5E7551}" type="presParOf" srcId="{62137FE4-9E88-484F-A3C1-477E5FB5890C}" destId="{DA7A3164-269E-473F-8245-5E7D8B370796}" srcOrd="2" destOrd="0" presId="urn:microsoft.com/office/officeart/2005/8/layout/hProcess7"/>
    <dgm:cxn modelId="{40D9F57E-1101-482B-8E0F-3AF1B93594C1}" type="presParOf" srcId="{87691EBB-5D5E-4A8D-93DA-FC56B1A8518E}" destId="{61628DE6-9BC1-46FD-A9F9-DD1C844CEA6C}" srcOrd="7" destOrd="0" presId="urn:microsoft.com/office/officeart/2005/8/layout/hProcess7"/>
    <dgm:cxn modelId="{F7BE9849-3F95-4D89-865B-E38745F4B54B}" type="presParOf" srcId="{87691EBB-5D5E-4A8D-93DA-FC56B1A8518E}" destId="{84D236EC-5718-44EE-B916-8414B63FCE19}" srcOrd="8" destOrd="0" presId="urn:microsoft.com/office/officeart/2005/8/layout/hProcess7"/>
    <dgm:cxn modelId="{2E35CEFE-D4AF-40E9-B9B1-CE1EA8C4EB0B}" type="presParOf" srcId="{84D236EC-5718-44EE-B916-8414B63FCE19}" destId="{8D28BC93-00E4-466E-81F0-6B19F5AE71C6}" srcOrd="0" destOrd="0" presId="urn:microsoft.com/office/officeart/2005/8/layout/hProcess7"/>
    <dgm:cxn modelId="{1C63FFED-05B8-443F-AD56-022C841AFED0}" type="presParOf" srcId="{84D236EC-5718-44EE-B916-8414B63FCE19}" destId="{7CFA52CB-6B47-40F8-ACCB-3D8C458FD281}" srcOrd="1" destOrd="0" presId="urn:microsoft.com/office/officeart/2005/8/layout/hProcess7"/>
    <dgm:cxn modelId="{9CB3345B-313A-43DC-857F-AA6C0BC7FABD}" type="presParOf" srcId="{84D236EC-5718-44EE-B916-8414B63FCE19}" destId="{53808FF4-0EA0-4E6C-B2C4-C67BA48828F4}" srcOrd="2" destOrd="0" presId="urn:microsoft.com/office/officeart/2005/8/layout/hProcess7"/>
    <dgm:cxn modelId="{A2490970-D95B-4AD0-8F02-05B6E2722A4B}" type="presParOf" srcId="{87691EBB-5D5E-4A8D-93DA-FC56B1A8518E}" destId="{AED9BC32-3059-4C6A-A3A6-64191F29F49C}" srcOrd="9" destOrd="0" presId="urn:microsoft.com/office/officeart/2005/8/layout/hProcess7"/>
    <dgm:cxn modelId="{110BF08E-3D15-4782-A3D6-9B70B325EDF0}" type="presParOf" srcId="{87691EBB-5D5E-4A8D-93DA-FC56B1A8518E}" destId="{6FE766D3-24FE-4B1D-8D43-3F52B8009356}" srcOrd="10" destOrd="0" presId="urn:microsoft.com/office/officeart/2005/8/layout/hProcess7"/>
    <dgm:cxn modelId="{AA73F78D-D31D-417A-AA04-B85C36153BA1}" type="presParOf" srcId="{6FE766D3-24FE-4B1D-8D43-3F52B8009356}" destId="{1ACDBE97-7195-45AC-8706-EF22B9F52A56}" srcOrd="0" destOrd="0" presId="urn:microsoft.com/office/officeart/2005/8/layout/hProcess7"/>
    <dgm:cxn modelId="{44C1C3E0-9FE7-476D-AA00-FFF094A9B60E}" type="presParOf" srcId="{6FE766D3-24FE-4B1D-8D43-3F52B8009356}" destId="{3DF663A6-5748-4938-96CF-DA316FFB7FD3}" srcOrd="1" destOrd="0" presId="urn:microsoft.com/office/officeart/2005/8/layout/hProcess7"/>
    <dgm:cxn modelId="{25E9DA32-CD29-4911-B1E7-FABDEA1C9EFF}" type="presParOf" srcId="{6FE766D3-24FE-4B1D-8D43-3F52B8009356}" destId="{56C9A015-E912-42F0-A15E-BDB2EDC7B564}" srcOrd="2" destOrd="0" presId="urn:microsoft.com/office/officeart/2005/8/layout/hProcess7"/>
    <dgm:cxn modelId="{0BC9E5AC-2356-4EFC-B084-CEB2E4167655}" type="presParOf" srcId="{87691EBB-5D5E-4A8D-93DA-FC56B1A8518E}" destId="{826201DE-3DC9-479F-B07D-5FEB80DC48C4}" srcOrd="11" destOrd="0" presId="urn:microsoft.com/office/officeart/2005/8/layout/hProcess7"/>
    <dgm:cxn modelId="{E7A95022-F22F-4DBC-84CC-0B07006466F1}" type="presParOf" srcId="{87691EBB-5D5E-4A8D-93DA-FC56B1A8518E}" destId="{DC3BABD6-A054-4478-92A2-CA8396044DCF}" srcOrd="12" destOrd="0" presId="urn:microsoft.com/office/officeart/2005/8/layout/hProcess7"/>
    <dgm:cxn modelId="{BAD22267-332E-434D-9B01-4C52AAB60C70}" type="presParOf" srcId="{DC3BABD6-A054-4478-92A2-CA8396044DCF}" destId="{09349738-ACAF-4021-86B1-A58F0251D814}" srcOrd="0" destOrd="0" presId="urn:microsoft.com/office/officeart/2005/8/layout/hProcess7"/>
    <dgm:cxn modelId="{7B4B327F-2347-4BE9-AF77-DD86A01FB21B}" type="presParOf" srcId="{DC3BABD6-A054-4478-92A2-CA8396044DCF}" destId="{0397B7AA-8596-4543-AA3C-8CD1A06A53E5}" srcOrd="1" destOrd="0" presId="urn:microsoft.com/office/officeart/2005/8/layout/hProcess7"/>
    <dgm:cxn modelId="{56F9C4D3-DFCF-4DBF-92CE-90DF6A93409E}" type="presParOf" srcId="{DC3BABD6-A054-4478-92A2-CA8396044DCF}" destId="{DE0C5A16-8FF0-4CFB-971D-5B9A9F4FE4C0}"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BE2BA-3593-4C99-A36A-881C658350A9}">
      <dsp:nvSpPr>
        <dsp:cNvPr id="0" name=""/>
        <dsp:cNvSpPr/>
      </dsp:nvSpPr>
      <dsp:spPr>
        <a:xfrm>
          <a:off x="2466" y="278592"/>
          <a:ext cx="1483816" cy="1780579"/>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da-DK" sz="1700" kern="1200" dirty="0"/>
            <a:t>September</a:t>
          </a:r>
        </a:p>
      </dsp:txBody>
      <dsp:txXfrm rot="16200000">
        <a:off x="-579189" y="860248"/>
        <a:ext cx="1460075" cy="296763"/>
      </dsp:txXfrm>
    </dsp:sp>
    <dsp:sp modelId="{31096260-857C-41ED-8887-DBD237C1B64A}">
      <dsp:nvSpPr>
        <dsp:cNvPr id="0" name=""/>
        <dsp:cNvSpPr/>
      </dsp:nvSpPr>
      <dsp:spPr>
        <a:xfrm>
          <a:off x="299230" y="278592"/>
          <a:ext cx="1105443" cy="1780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da-DK" sz="1700" kern="1200" dirty="0"/>
            <a:t>Status</a:t>
          </a:r>
          <a:r>
            <a:rPr lang="da-DK" sz="1700" u="sng" kern="1200" dirty="0"/>
            <a:t>mail</a:t>
          </a:r>
        </a:p>
        <a:p>
          <a:pPr marL="0" lvl="0" indent="0" algn="l" defTabSz="755650">
            <a:lnSpc>
              <a:spcPct val="90000"/>
            </a:lnSpc>
            <a:spcBef>
              <a:spcPct val="0"/>
            </a:spcBef>
            <a:spcAft>
              <a:spcPct val="35000"/>
            </a:spcAft>
            <a:buNone/>
          </a:pPr>
          <a:r>
            <a:rPr lang="da-DK" sz="1700" kern="1200" dirty="0"/>
            <a:t>Generel spørgetime</a:t>
          </a:r>
        </a:p>
      </dsp:txBody>
      <dsp:txXfrm>
        <a:off x="299230" y="278592"/>
        <a:ext cx="1105443" cy="1780579"/>
      </dsp:txXfrm>
    </dsp:sp>
    <dsp:sp modelId="{5B472084-CE30-4113-B300-FAEE077FB550}">
      <dsp:nvSpPr>
        <dsp:cNvPr id="0" name=""/>
        <dsp:cNvSpPr/>
      </dsp:nvSpPr>
      <dsp:spPr>
        <a:xfrm>
          <a:off x="1538216" y="278592"/>
          <a:ext cx="1483816" cy="1780579"/>
        </a:xfrm>
        <a:prstGeom prst="roundRect">
          <a:avLst>
            <a:gd name="adj" fmla="val 5000"/>
          </a:avLst>
        </a:prstGeom>
        <a:solidFill>
          <a:schemeClr val="accent4">
            <a:hueOff val="-1372500"/>
            <a:satOff val="-4186"/>
            <a:lumOff val="130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da-DK" sz="1700" kern="1200" dirty="0"/>
            <a:t>Oktober</a:t>
          </a:r>
        </a:p>
      </dsp:txBody>
      <dsp:txXfrm rot="16200000">
        <a:off x="956560" y="860248"/>
        <a:ext cx="1460075" cy="296763"/>
      </dsp:txXfrm>
    </dsp:sp>
    <dsp:sp modelId="{529572F3-9C42-4B22-9D53-11BACD25DD0D}">
      <dsp:nvSpPr>
        <dsp:cNvPr id="0" name=""/>
        <dsp:cNvSpPr/>
      </dsp:nvSpPr>
      <dsp:spPr>
        <a:xfrm rot="5400000">
          <a:off x="1414869" y="1692917"/>
          <a:ext cx="261533" cy="222572"/>
        </a:xfrm>
        <a:prstGeom prst="flowChartExtra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B7409A-9BC2-4F44-8428-0C42FBE80506}">
      <dsp:nvSpPr>
        <dsp:cNvPr id="0" name=""/>
        <dsp:cNvSpPr/>
      </dsp:nvSpPr>
      <dsp:spPr>
        <a:xfrm>
          <a:off x="1834980" y="278592"/>
          <a:ext cx="1105443" cy="1780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da-DK" sz="1700" kern="1200" dirty="0"/>
            <a:t>Status</a:t>
          </a:r>
          <a:r>
            <a:rPr lang="da-DK" sz="1700" u="sng" kern="1200" dirty="0"/>
            <a:t>mail</a:t>
          </a:r>
        </a:p>
        <a:p>
          <a:pPr marL="0" lvl="0" indent="0" algn="l" defTabSz="755650">
            <a:lnSpc>
              <a:spcPct val="90000"/>
            </a:lnSpc>
            <a:spcBef>
              <a:spcPct val="0"/>
            </a:spcBef>
            <a:spcAft>
              <a:spcPct val="35000"/>
            </a:spcAft>
            <a:buNone/>
          </a:pPr>
          <a:r>
            <a:rPr lang="da-DK" sz="1700" kern="1200" dirty="0"/>
            <a:t>Generel spørgetime</a:t>
          </a:r>
        </a:p>
      </dsp:txBody>
      <dsp:txXfrm>
        <a:off x="1834980" y="278592"/>
        <a:ext cx="1105443" cy="1780579"/>
      </dsp:txXfrm>
    </dsp:sp>
    <dsp:sp modelId="{8D28BC93-00E4-466E-81F0-6B19F5AE71C6}">
      <dsp:nvSpPr>
        <dsp:cNvPr id="0" name=""/>
        <dsp:cNvSpPr/>
      </dsp:nvSpPr>
      <dsp:spPr>
        <a:xfrm>
          <a:off x="3073966" y="278592"/>
          <a:ext cx="1483816" cy="1780579"/>
        </a:xfrm>
        <a:prstGeom prst="roundRect">
          <a:avLst>
            <a:gd name="adj" fmla="val 5000"/>
          </a:avLst>
        </a:prstGeom>
        <a:solidFill>
          <a:schemeClr val="accent4">
            <a:hueOff val="-2745000"/>
            <a:satOff val="-8373"/>
            <a:lumOff val="261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da-DK" sz="1700" kern="1200" dirty="0"/>
            <a:t>November</a:t>
          </a:r>
        </a:p>
      </dsp:txBody>
      <dsp:txXfrm rot="16200000">
        <a:off x="2492310" y="860248"/>
        <a:ext cx="1460075" cy="296763"/>
      </dsp:txXfrm>
    </dsp:sp>
    <dsp:sp modelId="{5F0BAC77-18B9-4410-8CE9-46B8142269BB}">
      <dsp:nvSpPr>
        <dsp:cNvPr id="0" name=""/>
        <dsp:cNvSpPr/>
      </dsp:nvSpPr>
      <dsp:spPr>
        <a:xfrm rot="5400000">
          <a:off x="2950619" y="1692917"/>
          <a:ext cx="261533" cy="222572"/>
        </a:xfrm>
        <a:prstGeom prst="flowChartExtract">
          <a:avLst/>
        </a:prstGeom>
        <a:solidFill>
          <a:schemeClr val="lt1">
            <a:hueOff val="0"/>
            <a:satOff val="0"/>
            <a:lumOff val="0"/>
            <a:alphaOff val="0"/>
          </a:schemeClr>
        </a:solidFill>
        <a:ln w="25400" cap="flat" cmpd="sng" algn="ctr">
          <a:solidFill>
            <a:schemeClr val="accent4">
              <a:hueOff val="-2058750"/>
              <a:satOff val="-6280"/>
              <a:lumOff val="19609"/>
              <a:alphaOff val="0"/>
            </a:schemeClr>
          </a:solidFill>
          <a:prstDash val="solid"/>
        </a:ln>
        <a:effectLst/>
      </dsp:spPr>
      <dsp:style>
        <a:lnRef idx="2">
          <a:scrgbClr r="0" g="0" b="0"/>
        </a:lnRef>
        <a:fillRef idx="1">
          <a:scrgbClr r="0" g="0" b="0"/>
        </a:fillRef>
        <a:effectRef idx="0">
          <a:scrgbClr r="0" g="0" b="0"/>
        </a:effectRef>
        <a:fontRef idx="minor"/>
      </dsp:style>
    </dsp:sp>
    <dsp:sp modelId="{53808FF4-0EA0-4E6C-B2C4-C67BA48828F4}">
      <dsp:nvSpPr>
        <dsp:cNvPr id="0" name=""/>
        <dsp:cNvSpPr/>
      </dsp:nvSpPr>
      <dsp:spPr>
        <a:xfrm>
          <a:off x="3370730" y="278592"/>
          <a:ext cx="1105443" cy="1780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da-DK" sz="1700" kern="1200" dirty="0"/>
            <a:t>Statusmøde</a:t>
          </a:r>
        </a:p>
        <a:p>
          <a:pPr marL="0" lvl="0" indent="0" algn="l" defTabSz="755650">
            <a:lnSpc>
              <a:spcPct val="90000"/>
            </a:lnSpc>
            <a:spcBef>
              <a:spcPct val="0"/>
            </a:spcBef>
            <a:spcAft>
              <a:spcPct val="35000"/>
            </a:spcAft>
            <a:buNone/>
          </a:pPr>
          <a:r>
            <a:rPr lang="da-DK" sz="1700" kern="1200" dirty="0"/>
            <a:t>Generel spørgetime</a:t>
          </a:r>
        </a:p>
      </dsp:txBody>
      <dsp:txXfrm>
        <a:off x="3370730" y="278592"/>
        <a:ext cx="1105443" cy="1780579"/>
      </dsp:txXfrm>
    </dsp:sp>
    <dsp:sp modelId="{09349738-ACAF-4021-86B1-A58F0251D814}">
      <dsp:nvSpPr>
        <dsp:cNvPr id="0" name=""/>
        <dsp:cNvSpPr/>
      </dsp:nvSpPr>
      <dsp:spPr>
        <a:xfrm>
          <a:off x="4609716" y="278592"/>
          <a:ext cx="1483816" cy="1780579"/>
        </a:xfrm>
        <a:prstGeom prst="roundRect">
          <a:avLst>
            <a:gd name="adj" fmla="val 5000"/>
          </a:avLst>
        </a:prstGeom>
        <a:solidFill>
          <a:schemeClr val="accent4">
            <a:hueOff val="-4117500"/>
            <a:satOff val="-12559"/>
            <a:lumOff val="392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da-DK" sz="1700" kern="1200" dirty="0"/>
            <a:t>December</a:t>
          </a:r>
        </a:p>
      </dsp:txBody>
      <dsp:txXfrm rot="16200000">
        <a:off x="4028060" y="860248"/>
        <a:ext cx="1460075" cy="296763"/>
      </dsp:txXfrm>
    </dsp:sp>
    <dsp:sp modelId="{3DF663A6-5748-4938-96CF-DA316FFB7FD3}">
      <dsp:nvSpPr>
        <dsp:cNvPr id="0" name=""/>
        <dsp:cNvSpPr/>
      </dsp:nvSpPr>
      <dsp:spPr>
        <a:xfrm rot="5400000">
          <a:off x="4486369" y="1692917"/>
          <a:ext cx="261533" cy="222572"/>
        </a:xfrm>
        <a:prstGeom prst="flowChartExtract">
          <a:avLst/>
        </a:prstGeom>
        <a:solidFill>
          <a:schemeClr val="lt1">
            <a:hueOff val="0"/>
            <a:satOff val="0"/>
            <a:lumOff val="0"/>
            <a:alphaOff val="0"/>
          </a:schemeClr>
        </a:solidFill>
        <a:ln w="25400" cap="flat" cmpd="sng" algn="ctr">
          <a:solidFill>
            <a:schemeClr val="accent4">
              <a:hueOff val="-4117500"/>
              <a:satOff val="-12559"/>
              <a:lumOff val="39218"/>
              <a:alphaOff val="0"/>
            </a:schemeClr>
          </a:solidFill>
          <a:prstDash val="solid"/>
        </a:ln>
        <a:effectLst/>
      </dsp:spPr>
      <dsp:style>
        <a:lnRef idx="2">
          <a:scrgbClr r="0" g="0" b="0"/>
        </a:lnRef>
        <a:fillRef idx="1">
          <a:scrgbClr r="0" g="0" b="0"/>
        </a:fillRef>
        <a:effectRef idx="0">
          <a:scrgbClr r="0" g="0" b="0"/>
        </a:effectRef>
        <a:fontRef idx="minor"/>
      </dsp:style>
    </dsp:sp>
    <dsp:sp modelId="{DE0C5A16-8FF0-4CFB-971D-5B9A9F4FE4C0}">
      <dsp:nvSpPr>
        <dsp:cNvPr id="0" name=""/>
        <dsp:cNvSpPr/>
      </dsp:nvSpPr>
      <dsp:spPr>
        <a:xfrm>
          <a:off x="4906480" y="278592"/>
          <a:ext cx="1105443" cy="1780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da-DK" sz="1700" kern="1200" dirty="0"/>
            <a:t>Status</a:t>
          </a:r>
          <a:r>
            <a:rPr lang="da-DK" sz="1700" u="sng" kern="1200" dirty="0"/>
            <a:t>mail</a:t>
          </a:r>
          <a:endParaRPr lang="da-DK" sz="1700" kern="1200" dirty="0"/>
        </a:p>
        <a:p>
          <a:pPr marL="0" lvl="0" indent="0" algn="l" defTabSz="755650">
            <a:lnSpc>
              <a:spcPct val="90000"/>
            </a:lnSpc>
            <a:spcBef>
              <a:spcPct val="0"/>
            </a:spcBef>
            <a:spcAft>
              <a:spcPct val="35000"/>
            </a:spcAft>
            <a:buNone/>
          </a:pPr>
          <a:r>
            <a:rPr lang="da-DK" sz="1700" kern="1200" dirty="0"/>
            <a:t>Generel spørgetime</a:t>
          </a:r>
        </a:p>
      </dsp:txBody>
      <dsp:txXfrm>
        <a:off x="4906480" y="278592"/>
        <a:ext cx="1105443" cy="178057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02-10-2024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10/2/2024</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10/2/2024</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1658417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5" r:id="rId25"/>
    <p:sldLayoutId id="2147483849" r:id="rId26"/>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1010871824/2e40e8aa50" TargetMode="External"/><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hyperlink" Target="https://forms.office.com/Pages/ResponsePage.aspx?id=9YoDzGgO5UO7F5V61vRfjjw0HOT9LE9NoaydHRQ8i4RUQU9HS0VMT1NRM1FVMkRKMElMSlJYQzlOUS4u" TargetMode="Externa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hyperlink" Target="https://forms.office.com/Pages/ResponsePage.aspx?id=9YoDzGgO5UO7F5V61vRfjjw0HOT9LE9NoaydHRQ8i4RUMUkzRldOUVdUVFJGUFA0T0VNUlM5UUZIQS4u" TargetMode="External"/><Relationship Id="rId1" Type="http://schemas.openxmlformats.org/officeDocument/2006/relationships/slideLayout" Target="../slideLayouts/slideLayout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vimeo.com/1006882749/f97850a325" TargetMode="External"/><Relationship Id="rId1" Type="http://schemas.openxmlformats.org/officeDocument/2006/relationships/slideLayout" Target="../slideLayouts/slideLayout8.xml"/><Relationship Id="rId5" Type="http://schemas.openxmlformats.org/officeDocument/2006/relationships/image" Target="../media/image38.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dok.kombit.dk/Media/638617232333613836/Se%20bilag,%20som%20er%20sendt%20sammen%20med%20et%20brev.pdf" TargetMode="External"/><Relationship Id="rId1" Type="http://schemas.openxmlformats.org/officeDocument/2006/relationships/slideLayout" Target="../slideLayouts/slideLayout9.xml"/><Relationship Id="rId5" Type="http://schemas.openxmlformats.org/officeDocument/2006/relationships/image" Target="../media/image43.sv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vimeo.com/888602360/7330070696?share=copy" TargetMode="External"/><Relationship Id="rId1" Type="http://schemas.openxmlformats.org/officeDocument/2006/relationships/slideLayout" Target="../slideLayouts/slideLayout8.xml"/><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eg"/><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8.xml"/><Relationship Id="rId7" Type="http://schemas.openxmlformats.org/officeDocument/2006/relationships/slide" Target="slide20.xml"/><Relationship Id="rId12"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slide" Target="slide36.xml"/><Relationship Id="rId5" Type="http://schemas.openxmlformats.org/officeDocument/2006/relationships/slide" Target="slide16.xml"/><Relationship Id="rId10" Type="http://schemas.openxmlformats.org/officeDocument/2006/relationships/slide" Target="slide34.xml"/><Relationship Id="rId4" Type="http://schemas.openxmlformats.org/officeDocument/2006/relationships/slide" Target="slide14.xml"/><Relationship Id="rId9" Type="http://schemas.openxmlformats.org/officeDocument/2006/relationships/slide" Target="slide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p:txBody>
          <a:bodyPr/>
          <a:lstStyle/>
          <a:p>
            <a:r>
              <a:rPr lang="da-DK" dirty="0"/>
              <a:t>Status</a:t>
            </a:r>
            <a:r>
              <a:rPr lang="da-DK" u="sng" dirty="0"/>
              <a:t>mail</a:t>
            </a:r>
            <a:br>
              <a:rPr lang="da-DK" dirty="0"/>
            </a:br>
            <a:r>
              <a:rPr lang="da-DK" dirty="0">
                <a:solidFill>
                  <a:schemeClr val="tx2"/>
                </a:solidFill>
              </a:rPr>
              <a:t>Uge 40 - 2024</a:t>
            </a: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p:txBody>
          <a:bodyPr/>
          <a:lstStyle/>
          <a:p>
            <a:r>
              <a:rPr lang="da-DK" dirty="0"/>
              <a:t>Grundet afholdelse af regionsmøder erstattes septembers status</a:t>
            </a:r>
            <a:r>
              <a:rPr lang="da-DK" u="sng" dirty="0"/>
              <a:t>møde</a:t>
            </a:r>
            <a:r>
              <a:rPr lang="da-DK" dirty="0"/>
              <a:t> af denne status</a:t>
            </a:r>
            <a:r>
              <a:rPr lang="da-DK" u="sng" dirty="0"/>
              <a:t>mail</a:t>
            </a:r>
            <a:r>
              <a:rPr lang="da-DK" dirty="0"/>
              <a:t>. </a:t>
            </a:r>
          </a:p>
        </p:txBody>
      </p:sp>
      <p:sp>
        <p:nvSpPr>
          <p:cNvPr id="13" name="Pladsholder til tekst 12">
            <a:extLst>
              <a:ext uri="{FF2B5EF4-FFF2-40B4-BE49-F238E27FC236}">
                <a16:creationId xmlns:a16="http://schemas.microsoft.com/office/drawing/2014/main" id="{2874D5C2-4FC7-970F-E36A-91165C4DF2C7}"/>
              </a:ext>
            </a:extLst>
          </p:cNvPr>
          <p:cNvSpPr>
            <a:spLocks noGrp="1"/>
          </p:cNvSpPr>
          <p:nvPr>
            <p:ph type="body" sz="quarter" idx="18"/>
          </p:nvPr>
        </p:nvSpPr>
        <p:spPr/>
        <p:txBody>
          <a:bodyPr/>
          <a:lstStyle/>
          <a:p>
            <a:endParaRPr lang="da-DK"/>
          </a:p>
        </p:txBody>
      </p:sp>
      <p:sp>
        <p:nvSpPr>
          <p:cNvPr id="3" name="Rektangel: afrundede hjørner 2">
            <a:extLst>
              <a:ext uri="{FF2B5EF4-FFF2-40B4-BE49-F238E27FC236}">
                <a16:creationId xmlns:a16="http://schemas.microsoft.com/office/drawing/2014/main" id="{4ACCEBE1-3D28-E0BE-EF96-BD26FAA024A8}"/>
              </a:ext>
            </a:extLst>
          </p:cNvPr>
          <p:cNvSpPr/>
          <p:nvPr/>
        </p:nvSpPr>
        <p:spPr>
          <a:xfrm>
            <a:off x="404067" y="2953753"/>
            <a:ext cx="3124201" cy="1269743"/>
          </a:xfrm>
          <a:prstGeom prst="round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dirty="0">
                <a:solidFill>
                  <a:schemeClr val="bg1"/>
                </a:solidFill>
                <a:latin typeface="Arial"/>
                <a:cs typeface="Arial"/>
              </a:rPr>
              <a:t>For at benytte links i denne præsentation skal du sætte PowerPoint-præsentationen i ”præsentationstilstand” eller holde </a:t>
            </a:r>
            <a:r>
              <a:rPr lang="da-DK" sz="1200" dirty="0" err="1">
                <a:solidFill>
                  <a:schemeClr val="bg1"/>
                </a:solidFill>
                <a:latin typeface="Arial"/>
                <a:cs typeface="Arial"/>
              </a:rPr>
              <a:t>ctrl</a:t>
            </a:r>
            <a:r>
              <a:rPr lang="da-DK" sz="1200" dirty="0">
                <a:solidFill>
                  <a:schemeClr val="bg1"/>
                </a:solidFill>
                <a:latin typeface="Arial"/>
                <a:cs typeface="Arial"/>
              </a:rPr>
              <a:t>-tasten inde og venstre-klikke med musen.</a:t>
            </a:r>
          </a:p>
        </p:txBody>
      </p:sp>
    </p:spTree>
    <p:extLst>
      <p:ext uri="{BB962C8B-B14F-4D97-AF65-F5344CB8AC3E}">
        <p14:creationId xmlns:p14="http://schemas.microsoft.com/office/powerpoint/2010/main" val="35390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Release og KLIK-opgaver</a:t>
            </a:r>
            <a:br>
              <a:rPr lang="da-DK" dirty="0"/>
            </a:br>
            <a:r>
              <a:rPr lang="en-US" dirty="0">
                <a:solidFill>
                  <a:schemeClr val="tx2"/>
                </a:solidFill>
              </a:rPr>
              <a:t>KP release 5.3 – </a:t>
            </a:r>
            <a:r>
              <a:rPr lang="en-US" dirty="0">
                <a:solidFill>
                  <a:schemeClr val="tx2"/>
                </a:solidFill>
                <a:highlight>
                  <a:srgbClr val="FFFF00"/>
                </a:highlight>
              </a:rPr>
              <a:t>31.01 2025</a:t>
            </a:r>
            <a:endParaRPr lang="da-DK" dirty="0">
              <a:highlight>
                <a:srgbClr val="FFFF00"/>
              </a:highlight>
            </a:endParaRP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3 / oktober 2024</a:t>
            </a:r>
          </a:p>
          <a:p>
            <a:r>
              <a:rPr lang="da-DK" dirty="0"/>
              <a:t>Ændringer med seneste version er markeret med </a:t>
            </a:r>
            <a:r>
              <a:rPr lang="da-DK" dirty="0">
                <a:highlight>
                  <a:srgbClr val="FFFF00"/>
                </a:highlight>
              </a:rPr>
              <a:t>gul</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859444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a:xfrm>
            <a:off x="468313" y="218078"/>
            <a:ext cx="4103687" cy="144190"/>
          </a:xfrm>
        </p:spPr>
        <p:txBody>
          <a:bodyPr/>
          <a:lstStyle/>
          <a:p>
            <a:r>
              <a:rPr lang="da-DK" dirty="0"/>
              <a:t>Release 5.3</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149288" y="1091519"/>
          <a:ext cx="8766111" cy="3260266"/>
        </p:xfrm>
        <a:graphic>
          <a:graphicData uri="http://schemas.openxmlformats.org/drawingml/2006/table">
            <a:tbl>
              <a:tblPr firstRow="1" bandRow="1">
                <a:tableStyleId>{5C22544A-7EE6-4342-B048-85BDC9FD1C3A}</a:tableStyleId>
              </a:tblPr>
              <a:tblGrid>
                <a:gridCol w="1743963">
                  <a:extLst>
                    <a:ext uri="{9D8B030D-6E8A-4147-A177-3AD203B41FA5}">
                      <a16:colId xmlns:a16="http://schemas.microsoft.com/office/drawing/2014/main" val="1814523858"/>
                    </a:ext>
                  </a:extLst>
                </a:gridCol>
                <a:gridCol w="7022148">
                  <a:extLst>
                    <a:ext uri="{9D8B030D-6E8A-4147-A177-3AD203B41FA5}">
                      <a16:colId xmlns:a16="http://schemas.microsoft.com/office/drawing/2014/main" val="413868683"/>
                    </a:ext>
                  </a:extLst>
                </a:gridCol>
              </a:tblGrid>
              <a:tr h="303706">
                <a:tc>
                  <a:txBody>
                    <a:bodyPr/>
                    <a:lstStyle/>
                    <a:p>
                      <a:r>
                        <a:rPr lang="da-DK" sz="1000" dirty="0">
                          <a:latin typeface="Neue Haas Grotesk Text Pro" panose="020B0504020202020204" pitchFamily="34" charset="0"/>
                        </a:rPr>
                        <a:t>Beskrivende titel</a:t>
                      </a:r>
                    </a:p>
                  </a:txBody>
                  <a:tcPr/>
                </a:tc>
                <a:tc>
                  <a:txBody>
                    <a:bodyPr/>
                    <a:lstStyle/>
                    <a:p>
                      <a:r>
                        <a:rPr lang="da-DK" sz="10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r>
                        <a:rPr lang="da-DK" sz="1000" dirty="0">
                          <a:latin typeface="Neue Haas Grotesk Text Pro" panose="020B0504020202020204" pitchFamily="34" charset="0"/>
                        </a:rPr>
                        <a:t>Nogle attributter på brevskabeloner kan ændres, uden at I overtager ansvaret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Siden idriftsættelsen af KP, har det været ønsket, at I kan lave simple ændringer i brevskabeloners attributter, </a:t>
                      </a:r>
                      <a:r>
                        <a:rPr lang="da-DK" sz="1000" i="1" dirty="0">
                          <a:latin typeface="Neue Haas Grotesk Text Pro" panose="020B0504020202020204" pitchFamily="34" charset="0"/>
                        </a:rPr>
                        <a:t>uden</a:t>
                      </a:r>
                      <a:r>
                        <a:rPr lang="da-DK" sz="1000" i="0" dirty="0">
                          <a:latin typeface="Neue Haas Grotesk Text Pro" panose="020B0504020202020204" pitchFamily="34" charset="0"/>
                        </a:rPr>
                        <a:t> at I overtager ansvaret for brevskabelonerne</a:t>
                      </a:r>
                      <a:r>
                        <a:rPr lang="da-DK" sz="1000" dirty="0">
                          <a:latin typeface="Neue Haas Grotesk Text Pro" panose="020B0504020202020204" pitchFamily="34" charset="0"/>
                        </a:rPr>
                        <a:t>. Dette indføres nu, så I, uden at overtage ansvar, kan lave forskellige tilretninger af brevskabelonernes attributter </a:t>
                      </a:r>
                      <a:r>
                        <a:rPr lang="da-DK" sz="1000" i="0" dirty="0">
                          <a:latin typeface="Neue Haas Grotesk Text Pro" panose="020B0504020202020204" pitchFamily="34" charset="0"/>
                        </a:rPr>
                        <a:t>- </a:t>
                      </a:r>
                      <a:r>
                        <a:rPr lang="da-DK" sz="1000" dirty="0">
                          <a:latin typeface="Neue Haas Grotesk Text Pro" panose="020B0504020202020204" pitchFamily="34" charset="0"/>
                        </a:rPr>
                        <a:t>fx ”Kan besvares” eller ”Beskedskabelongruppe”</a:t>
                      </a:r>
                      <a:r>
                        <a:rPr lang="da-DK" sz="1000" i="0" dirty="0">
                          <a:latin typeface="Neue Haas Grotesk Text Pro" panose="020B05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I praksis indføres en ”tjek-boks” (Overskriv central skabelonfil), som gør det tydeligt, hvad I kan ændre </a:t>
                      </a:r>
                      <a:r>
                        <a:rPr lang="da-DK" sz="1000" i="1" dirty="0">
                          <a:latin typeface="Neue Haas Grotesk Text Pro" panose="020B0504020202020204" pitchFamily="34" charset="0"/>
                        </a:rPr>
                        <a:t>uden </a:t>
                      </a:r>
                      <a:r>
                        <a:rPr lang="da-DK" sz="1000" i="0" dirty="0">
                          <a:latin typeface="Neue Haas Grotesk Text Pro" panose="020B0504020202020204" pitchFamily="34" charset="0"/>
                        </a:rPr>
                        <a:t>at overtage ansvaret, og det bliver tydeligt, </a:t>
                      </a:r>
                      <a:r>
                        <a:rPr lang="da-DK" sz="1000" i="1" dirty="0">
                          <a:latin typeface="Neue Haas Grotesk Text Pro" panose="020B0504020202020204" pitchFamily="34" charset="0"/>
                        </a:rPr>
                        <a:t>om</a:t>
                      </a:r>
                      <a:r>
                        <a:rPr lang="da-DK" sz="1000" i="0" dirty="0">
                          <a:latin typeface="Neue Haas Grotesk Text Pro" panose="020B0504020202020204" pitchFamily="34" charset="0"/>
                        </a:rPr>
                        <a:t> I har overtaget ansvaret for den enkelte brevskabelon. </a:t>
                      </a:r>
                      <a:endParaRPr lang="da-DK" sz="1000" dirty="0">
                        <a:latin typeface="Neue Haas Grotesk Text Pro" panose="020B0504020202020204" pitchFamily="34" charset="0"/>
                      </a:endParaRPr>
                    </a:p>
                    <a:p>
                      <a:endParaRPr lang="da-DK" sz="1000" dirty="0">
                        <a:latin typeface="Neue Haas Grotesk Text Pro" panose="020B0504020202020204" pitchFamily="34" charset="0"/>
                      </a:endParaRPr>
                    </a:p>
                    <a:p>
                      <a:r>
                        <a:rPr lang="da-DK" sz="1000" dirty="0">
                          <a:latin typeface="Neue Haas Grotesk Text Pro" panose="020B0504020202020204" pitchFamily="34" charset="0"/>
                        </a:rPr>
                        <a:t>Hvis I ændrer selve brevet (Word-filen) eller laver ændringer ift. flettespørgsmål, vil I fortsat overtage ansvaret for den enkelte brevskabelon. </a:t>
                      </a:r>
                    </a:p>
                  </a:txBody>
                  <a:tcPr/>
                </a:tc>
                <a:extLst>
                  <a:ext uri="{0D108BD9-81ED-4DB2-BD59-A6C34878D82A}">
                    <a16:rowId xmlns:a16="http://schemas.microsoft.com/office/drawing/2014/main" val="3042391567"/>
                  </a:ext>
                </a:extLst>
              </a:tr>
              <a:tr h="303706">
                <a:tc>
                  <a:txBody>
                    <a:bodyPr/>
                    <a:lstStyle/>
                    <a:p>
                      <a:r>
                        <a:rPr lang="da-DK" sz="1000" dirty="0">
                          <a:latin typeface="Neue Haas Grotesk Text Pro" panose="020B0504020202020204" pitchFamily="34" charset="0"/>
                        </a:rPr>
                        <a:t>Sæt manuelt dato for modtagelsestidspunkt</a:t>
                      </a:r>
                    </a:p>
                  </a:txBody>
                  <a:tcPr/>
                </a:tc>
                <a:tc>
                  <a:txBody>
                    <a:bodyPr/>
                    <a:lstStyle/>
                    <a:p>
                      <a:r>
                        <a:rPr lang="da-DK" sz="1000" dirty="0">
                          <a:latin typeface="Neue Haas Grotesk Text Pro" panose="020B0504020202020204" pitchFamily="34" charset="0"/>
                        </a:rPr>
                        <a:t>I kan nu sætte en manuel dato for modtagelse af dokumentation mv., når i lægger en fil ind i KP. Der introduceres derfor en ny kolonne ved upload af filer. KP præsætter datoen med dags dato, men efter behov, kan I rette i datoen. </a:t>
                      </a:r>
                    </a:p>
                  </a:txBody>
                  <a:tcPr/>
                </a:tc>
                <a:extLst>
                  <a:ext uri="{0D108BD9-81ED-4DB2-BD59-A6C34878D82A}">
                    <a16:rowId xmlns:a16="http://schemas.microsoft.com/office/drawing/2014/main" val="3898204384"/>
                  </a:ext>
                </a:extLst>
              </a:tr>
              <a:tr h="303706">
                <a:tc>
                  <a:txBody>
                    <a:bodyPr/>
                    <a:lstStyle/>
                    <a:p>
                      <a:r>
                        <a:rPr lang="da-DK" sz="1000" dirty="0">
                          <a:latin typeface="Neue Haas Grotesk Text Pro" panose="020B0504020202020204" pitchFamily="34" charset="0"/>
                        </a:rPr>
                        <a:t>KP udstiller nu altid korrekt dispositionsdato på fanen UDK - Pension</a:t>
                      </a:r>
                    </a:p>
                  </a:txBody>
                  <a:tcPr/>
                </a:tc>
                <a:tc>
                  <a:txBody>
                    <a:bodyPr/>
                    <a:lstStyle/>
                    <a:p>
                      <a:r>
                        <a:rPr lang="da-DK" sz="1000" dirty="0">
                          <a:latin typeface="Neue Haas Grotesk Text Pro" panose="020B0504020202020204" pitchFamily="34" charset="0"/>
                        </a:rPr>
                        <a:t>Tidligere var det ikke muligt for KP at udstille den dato, som med sikkerhed er dispositionsdato for en udbetaling. Dette er nu rettet, så KP får og udstiller den korrekte dispositionsdato. </a:t>
                      </a:r>
                    </a:p>
                    <a:p>
                      <a:r>
                        <a:rPr lang="da-DK" sz="1000" b="1" dirty="0">
                          <a:latin typeface="Neue Haas Grotesk Text Pro" panose="020B0504020202020204" pitchFamily="34" charset="0"/>
                        </a:rPr>
                        <a:t>Du skal være opmærksom på</a:t>
                      </a:r>
                      <a:r>
                        <a:rPr lang="da-DK" sz="1000" dirty="0">
                          <a:latin typeface="Neue Haas Grotesk Text Pro" panose="020B0504020202020204" pitchFamily="34" charset="0"/>
                        </a:rPr>
                        <a:t>, at jeres aftaleadministrator får en ny version af snitfladen ”SF1492” til godkendelse inden releasen. Der udgives ikke en KLIK-opgave for dette. </a:t>
                      </a:r>
                    </a:p>
                  </a:txBody>
                  <a:tcPr/>
                </a:tc>
                <a:extLst>
                  <a:ext uri="{0D108BD9-81ED-4DB2-BD59-A6C34878D82A}">
                    <a16:rowId xmlns:a16="http://schemas.microsoft.com/office/drawing/2014/main" val="1744179594"/>
                  </a:ext>
                </a:extLst>
              </a:tr>
              <a:tr h="303706">
                <a:tc>
                  <a:txBody>
                    <a:bodyPr/>
                    <a:lstStyle/>
                    <a:p>
                      <a:r>
                        <a:rPr lang="da-DK" sz="1000" dirty="0" err="1">
                          <a:latin typeface="Neue Haas Grotesk Text Pro" panose="020B0504020202020204" pitchFamily="34" charset="0"/>
                        </a:rPr>
                        <a:t>eFaktura</a:t>
                      </a:r>
                      <a:r>
                        <a:rPr lang="da-DK" sz="1000" dirty="0">
                          <a:latin typeface="Neue Haas Grotesk Text Pro" panose="020B0504020202020204" pitchFamily="34" charset="0"/>
                        </a:rPr>
                        <a:t> med momsbelagte fakturalinjer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KP kan nu modtage og behandle </a:t>
                      </a:r>
                      <a:r>
                        <a:rPr lang="da-DK" sz="1000" dirty="0" err="1">
                          <a:latin typeface="Neue Haas Grotesk Text Pro" panose="020B0504020202020204" pitchFamily="34" charset="0"/>
                        </a:rPr>
                        <a:t>eFaktura</a:t>
                      </a:r>
                      <a:r>
                        <a:rPr lang="da-DK" sz="1000" dirty="0">
                          <a:latin typeface="Neue Haas Grotesk Text Pro" panose="020B0504020202020204" pitchFamily="34" charset="0"/>
                        </a:rPr>
                        <a:t> med momsbelagte fakturalinjer.</a:t>
                      </a:r>
                    </a:p>
                    <a:p>
                      <a:r>
                        <a:rPr lang="da-DK" sz="1000" dirty="0">
                          <a:latin typeface="Neue Haas Grotesk Text Pro" panose="020B0504020202020204" pitchFamily="34" charset="0"/>
                        </a:rPr>
                        <a:t>Der er ikke behov for tilretning af opsætningen i KP eller i jeres ERP-løsning ift. kontering. </a:t>
                      </a:r>
                    </a:p>
                  </a:txBody>
                  <a:tcPr/>
                </a:tc>
                <a:extLst>
                  <a:ext uri="{0D108BD9-81ED-4DB2-BD59-A6C34878D82A}">
                    <a16:rowId xmlns:a16="http://schemas.microsoft.com/office/drawing/2014/main" val="2507982368"/>
                  </a:ext>
                </a:extLst>
              </a:tr>
            </a:tbl>
          </a:graphicData>
        </a:graphic>
      </p:graphicFrame>
    </p:spTree>
    <p:extLst>
      <p:ext uri="{BB962C8B-B14F-4D97-AF65-F5344CB8AC3E}">
        <p14:creationId xmlns:p14="http://schemas.microsoft.com/office/powerpoint/2010/main" val="4130108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5.3</a:t>
            </a:r>
          </a:p>
        </p:txBody>
      </p:sp>
      <p:graphicFrame>
        <p:nvGraphicFramePr>
          <p:cNvPr id="5" name="Tabel 4">
            <a:extLst>
              <a:ext uri="{FF2B5EF4-FFF2-40B4-BE49-F238E27FC236}">
                <a16:creationId xmlns:a16="http://schemas.microsoft.com/office/drawing/2014/main" id="{5B2B2E57-2470-C370-B65E-826A7184DD67}"/>
              </a:ext>
            </a:extLst>
          </p:cNvPr>
          <p:cNvGraphicFramePr>
            <a:graphicFrameLocks/>
          </p:cNvGraphicFramePr>
          <p:nvPr/>
        </p:nvGraphicFramePr>
        <p:xfrm>
          <a:off x="200213" y="1275035"/>
          <a:ext cx="8475474" cy="809526"/>
        </p:xfrm>
        <a:graphic>
          <a:graphicData uri="http://schemas.openxmlformats.org/drawingml/2006/table">
            <a:tbl>
              <a:tblPr firstRow="1" bandRow="1">
                <a:tableStyleId>{5C22544A-7EE6-4342-B048-85BDC9FD1C3A}</a:tableStyleId>
              </a:tblPr>
              <a:tblGrid>
                <a:gridCol w="6021291">
                  <a:extLst>
                    <a:ext uri="{9D8B030D-6E8A-4147-A177-3AD203B41FA5}">
                      <a16:colId xmlns:a16="http://schemas.microsoft.com/office/drawing/2014/main" val="1916773651"/>
                    </a:ext>
                  </a:extLst>
                </a:gridCol>
                <a:gridCol w="1186063">
                  <a:extLst>
                    <a:ext uri="{9D8B030D-6E8A-4147-A177-3AD203B41FA5}">
                      <a16:colId xmlns:a16="http://schemas.microsoft.com/office/drawing/2014/main" val="345691494"/>
                    </a:ext>
                  </a:extLst>
                </a:gridCol>
                <a:gridCol w="634060">
                  <a:extLst>
                    <a:ext uri="{9D8B030D-6E8A-4147-A177-3AD203B41FA5}">
                      <a16:colId xmlns:a16="http://schemas.microsoft.com/office/drawing/2014/main" val="3158770079"/>
                    </a:ext>
                  </a:extLst>
                </a:gridCol>
                <a:gridCol w="634060">
                  <a:extLst>
                    <a:ext uri="{9D8B030D-6E8A-4147-A177-3AD203B41FA5}">
                      <a16:colId xmlns:a16="http://schemas.microsoft.com/office/drawing/2014/main" val="706429900"/>
                    </a:ext>
                  </a:extLst>
                </a:gridCol>
              </a:tblGrid>
              <a:tr h="291126">
                <a:tc>
                  <a:txBody>
                    <a:bodyPr/>
                    <a:lstStyle/>
                    <a:p>
                      <a:r>
                        <a:rPr lang="da-DK" sz="1000" dirty="0">
                          <a:latin typeface="Neue Haas Grotesk Text Pro" panose="020B0504020202020204" pitchFamily="34" charset="0"/>
                        </a:rPr>
                        <a:t>KLIK-opgave</a:t>
                      </a:r>
                    </a:p>
                  </a:txBody>
                  <a:tcPr anchor="ctr"/>
                </a:tc>
                <a:tc>
                  <a:txBody>
                    <a:bodyPr/>
                    <a:lstStyle/>
                    <a:p>
                      <a:r>
                        <a:rPr lang="da-DK" sz="1000" dirty="0">
                          <a:latin typeface="Neue Haas Grotesk Text Pro" panose="020B0504020202020204" pitchFamily="34" charset="0"/>
                        </a:rPr>
                        <a:t>Prioritet</a:t>
                      </a:r>
                    </a:p>
                  </a:txBody>
                  <a:tcPr anchor="ctr"/>
                </a:tc>
                <a:tc>
                  <a:txBody>
                    <a:bodyPr/>
                    <a:lstStyle/>
                    <a:p>
                      <a:r>
                        <a:rPr lang="da-DK" sz="1000" dirty="0" err="1">
                          <a:latin typeface="Neue Haas Grotesk Text Pro" panose="020B0504020202020204" pitchFamily="34" charset="0"/>
                        </a:rPr>
                        <a:t>Feb</a:t>
                      </a:r>
                      <a:endParaRPr lang="da-DK" sz="1000" dirty="0">
                        <a:latin typeface="Neue Haas Grotesk Text Pro" panose="020B0504020202020204" pitchFamily="34" charset="0"/>
                      </a:endParaRPr>
                    </a:p>
                  </a:txBody>
                  <a:tcPr anchor="ctr"/>
                </a:tc>
                <a:tc>
                  <a:txBody>
                    <a:bodyPr/>
                    <a:lstStyle/>
                    <a:p>
                      <a:r>
                        <a:rPr lang="da-DK" sz="1000" dirty="0">
                          <a:solidFill>
                            <a:schemeClr val="tx1"/>
                          </a:solidFill>
                          <a:highlight>
                            <a:srgbClr val="FFFF00"/>
                          </a:highlight>
                          <a:latin typeface="Neue Haas Grotesk Text Pro" panose="020B0504020202020204" pitchFamily="34" charset="0"/>
                        </a:rPr>
                        <a:t>Mar</a:t>
                      </a:r>
                    </a:p>
                  </a:txBody>
                  <a:tcPr anchor="ctr"/>
                </a:tc>
                <a:extLst>
                  <a:ext uri="{0D108BD9-81ED-4DB2-BD59-A6C34878D82A}">
                    <a16:rowId xmlns:a16="http://schemas.microsoft.com/office/drawing/2014/main" val="1444558813"/>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(Breve 2) Gennemgå overskrevne brevskabeloner for at sikre korrekt markering af ansvar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Anbefalet</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highlight>
                            <a:srgbClr val="FFFF00"/>
                          </a:highlight>
                          <a:latin typeface="Neue Haas Grotesk Text Pro" panose="020B0504020202020204" pitchFamily="34" charset="0"/>
                        </a:rPr>
                        <a:t>X</a:t>
                      </a:r>
                    </a:p>
                  </a:txBody>
                  <a:tcPr anchor="ctr"/>
                </a:tc>
                <a:extLst>
                  <a:ext uri="{0D108BD9-81ED-4DB2-BD59-A6C34878D82A}">
                    <a16:rowId xmlns:a16="http://schemas.microsoft.com/office/drawing/2014/main" val="3479205391"/>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(Breve 3) Tilpas attributter, som ikke giver jer ansvar for brevskabeloner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Anbefalet</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highlight>
                            <a:srgbClr val="FFFF00"/>
                          </a:highlight>
                          <a:latin typeface="Neue Haas Grotesk Text Pro" panose="020B0504020202020204" pitchFamily="34" charset="0"/>
                        </a:rPr>
                        <a:t>X</a:t>
                      </a:r>
                    </a:p>
                  </a:txBody>
                  <a:tcPr anchor="ctr"/>
                </a:tc>
                <a:extLst>
                  <a:ext uri="{0D108BD9-81ED-4DB2-BD59-A6C34878D82A}">
                    <a16:rowId xmlns:a16="http://schemas.microsoft.com/office/drawing/2014/main" val="2977873667"/>
                  </a:ext>
                </a:extLst>
              </a:tr>
            </a:tbl>
          </a:graphicData>
        </a:graphic>
      </p:graphicFrame>
    </p:spTree>
    <p:extLst>
      <p:ext uri="{BB962C8B-B14F-4D97-AF65-F5344CB8AC3E}">
        <p14:creationId xmlns:p14="http://schemas.microsoft.com/office/powerpoint/2010/main" val="147748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F4A-BF4E-6396-5676-347B344E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6F4DA-4F7A-FFE6-20B1-1AAA5BB61322}"/>
              </a:ext>
            </a:extLst>
          </p:cNvPr>
          <p:cNvSpPr>
            <a:spLocks noGrp="1"/>
          </p:cNvSpPr>
          <p:nvPr>
            <p:ph type="title"/>
          </p:nvPr>
        </p:nvSpPr>
        <p:spPr/>
        <p:txBody>
          <a:bodyPr/>
          <a:lstStyle/>
          <a:p>
            <a:r>
              <a:rPr lang="da-DK" dirty="0"/>
              <a:t>Release 5.2</a:t>
            </a:r>
            <a:br>
              <a:rPr lang="da-DK" dirty="0"/>
            </a:br>
            <a:r>
              <a:rPr lang="da-DK" dirty="0"/>
              <a:t>13. september 2024</a:t>
            </a:r>
          </a:p>
        </p:txBody>
      </p:sp>
      <p:sp>
        <p:nvSpPr>
          <p:cNvPr id="3" name="Pladsholder til tekst 2">
            <a:extLst>
              <a:ext uri="{FF2B5EF4-FFF2-40B4-BE49-F238E27FC236}">
                <a16:creationId xmlns:a16="http://schemas.microsoft.com/office/drawing/2014/main" id="{37807888-9724-7049-A833-2504ED7110A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261376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udendørs, træ, græs, bygning&#10;&#10;Automatisk genereret beskrivelse">
            <a:extLst>
              <a:ext uri="{FF2B5EF4-FFF2-40B4-BE49-F238E27FC236}">
                <a16:creationId xmlns:a16="http://schemas.microsoft.com/office/drawing/2014/main" id="{439C9C3B-6BC2-08B9-44F4-E070F9D06517}"/>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D6CA718B-E5D3-7B4D-DCE9-1E24556F1F11}"/>
              </a:ext>
            </a:extLst>
          </p:cNvPr>
          <p:cNvSpPr>
            <a:spLocks noGrp="1"/>
          </p:cNvSpPr>
          <p:nvPr>
            <p:ph type="title"/>
          </p:nvPr>
        </p:nvSpPr>
        <p:spPr/>
        <p:txBody>
          <a:bodyPr/>
          <a:lstStyle/>
          <a:p>
            <a:r>
              <a:rPr lang="da-DK" dirty="0"/>
              <a:t>Release 5.2 er nu tilgængelig</a:t>
            </a:r>
          </a:p>
        </p:txBody>
      </p:sp>
      <p:sp>
        <p:nvSpPr>
          <p:cNvPr id="4" name="Pladsholder til tekst 3">
            <a:extLst>
              <a:ext uri="{FF2B5EF4-FFF2-40B4-BE49-F238E27FC236}">
                <a16:creationId xmlns:a16="http://schemas.microsoft.com/office/drawing/2014/main" id="{68E15A1E-C7C9-9417-8242-3D526F64F329}"/>
              </a:ext>
            </a:extLst>
          </p:cNvPr>
          <p:cNvSpPr>
            <a:spLocks noGrp="1"/>
          </p:cNvSpPr>
          <p:nvPr>
            <p:ph type="body" sz="quarter" idx="10"/>
          </p:nvPr>
        </p:nvSpPr>
        <p:spPr/>
        <p:txBody>
          <a:bodyPr/>
          <a:lstStyle/>
          <a:p>
            <a:r>
              <a:rPr lang="da-DK" dirty="0"/>
              <a:t>Se evt. tidligere vist demo om ændringerne til fodbevillinger, der følger pensionsvejledningens opdeling: </a:t>
            </a:r>
          </a:p>
          <a:p>
            <a:r>
              <a:rPr lang="da-DK" dirty="0">
                <a:hlinkClick r:id="rId3"/>
              </a:rPr>
              <a:t>vimeo.com/1010871824/2e40e8aa50</a:t>
            </a:r>
            <a:r>
              <a:rPr lang="da-DK" dirty="0"/>
              <a:t> (15 min.)</a:t>
            </a:r>
          </a:p>
        </p:txBody>
      </p:sp>
      <p:sp>
        <p:nvSpPr>
          <p:cNvPr id="5" name="Pladsholder til tekst 4">
            <a:extLst>
              <a:ext uri="{FF2B5EF4-FFF2-40B4-BE49-F238E27FC236}">
                <a16:creationId xmlns:a16="http://schemas.microsoft.com/office/drawing/2014/main" id="{70AFBA44-1818-5E56-562A-B0158E2A4623}"/>
              </a:ext>
            </a:extLst>
          </p:cNvPr>
          <p:cNvSpPr>
            <a:spLocks noGrp="1"/>
          </p:cNvSpPr>
          <p:nvPr>
            <p:ph type="body" sz="quarter" idx="11"/>
          </p:nvPr>
        </p:nvSpPr>
        <p:spPr/>
        <p:txBody>
          <a:bodyPr/>
          <a:lstStyle/>
          <a:p>
            <a:r>
              <a:rPr lang="da-DK" dirty="0"/>
              <a:t>Release 5.2 - 13. september 2024</a:t>
            </a:r>
          </a:p>
        </p:txBody>
      </p:sp>
      <p:sp>
        <p:nvSpPr>
          <p:cNvPr id="6" name="Pladsholder til tekst 5">
            <a:extLst>
              <a:ext uri="{FF2B5EF4-FFF2-40B4-BE49-F238E27FC236}">
                <a16:creationId xmlns:a16="http://schemas.microsoft.com/office/drawing/2014/main" id="{77873F47-7285-1595-EB15-48ED5272B839}"/>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339540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a:xfrm>
            <a:off x="468313" y="218078"/>
            <a:ext cx="4103687" cy="144190"/>
          </a:xfrm>
        </p:spPr>
        <p:txBody>
          <a:bodyPr/>
          <a:lstStyle/>
          <a:p>
            <a:r>
              <a:rPr lang="da-DK" dirty="0"/>
              <a:t>Release 5.2</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149288" y="757691"/>
          <a:ext cx="8766111" cy="2803066"/>
        </p:xfrm>
        <a:graphic>
          <a:graphicData uri="http://schemas.openxmlformats.org/drawingml/2006/table">
            <a:tbl>
              <a:tblPr firstRow="1" bandRow="1">
                <a:tableStyleId>{5C22544A-7EE6-4342-B048-85BDC9FD1C3A}</a:tableStyleId>
              </a:tblPr>
              <a:tblGrid>
                <a:gridCol w="1743963">
                  <a:extLst>
                    <a:ext uri="{9D8B030D-6E8A-4147-A177-3AD203B41FA5}">
                      <a16:colId xmlns:a16="http://schemas.microsoft.com/office/drawing/2014/main" val="1814523858"/>
                    </a:ext>
                  </a:extLst>
                </a:gridCol>
                <a:gridCol w="7022148">
                  <a:extLst>
                    <a:ext uri="{9D8B030D-6E8A-4147-A177-3AD203B41FA5}">
                      <a16:colId xmlns:a16="http://schemas.microsoft.com/office/drawing/2014/main" val="413868683"/>
                    </a:ext>
                  </a:extLst>
                </a:gridCol>
              </a:tblGrid>
              <a:tr h="303706">
                <a:tc>
                  <a:txBody>
                    <a:bodyPr/>
                    <a:lstStyle/>
                    <a:p>
                      <a:r>
                        <a:rPr lang="da-DK" sz="1000" dirty="0">
                          <a:latin typeface="Neue Haas Grotesk Text Pro" panose="020B0504020202020204" pitchFamily="34" charset="0"/>
                        </a:rPr>
                        <a:t>Beskrivende titel</a:t>
                      </a:r>
                    </a:p>
                  </a:txBody>
                  <a:tcPr/>
                </a:tc>
                <a:tc>
                  <a:txBody>
                    <a:bodyPr/>
                    <a:lstStyle/>
                    <a:p>
                      <a:r>
                        <a:rPr lang="da-DK" sz="10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r>
                        <a:rPr lang="da-DK" sz="1000" b="0" u="none" dirty="0">
                          <a:latin typeface="Neue Haas Grotesk Text Pro" panose="020B0504020202020204" pitchFamily="34" charset="0"/>
                        </a:rPr>
                        <a:t>Fodbevillinger følger pensionsvejledningens opdeling</a:t>
                      </a:r>
                    </a:p>
                  </a:txBody>
                  <a:tcPr/>
                </a:tc>
                <a:tc>
                  <a:txBody>
                    <a:bodyPr/>
                    <a:lstStyle/>
                    <a:p>
                      <a:r>
                        <a:rPr lang="da-DK" sz="1000" b="0" u="none" dirty="0">
                          <a:latin typeface="Neue Haas Grotesk Text Pro" panose="020B0504020202020204" pitchFamily="34" charset="0"/>
                        </a:rPr>
                        <a:t>Overgang til fodbevillinger, der følger pensionsvejledningens opdeling:</a:t>
                      </a:r>
                    </a:p>
                    <a:p>
                      <a:pPr marL="171450" indent="-171450">
                        <a:buFont typeface="Arial" panose="020B0604020202020204" pitchFamily="34" charset="0"/>
                        <a:buChar char="•"/>
                      </a:pPr>
                      <a:r>
                        <a:rPr lang="da-DK" sz="1000" b="0" u="none" dirty="0">
                          <a:latin typeface="Neue Haas Grotesk Text Pro" panose="020B0504020202020204" pitchFamily="34" charset="0"/>
                        </a:rPr>
                        <a:t>Enkeltstående fodbevillinger (antal = 1)</a:t>
                      </a:r>
                    </a:p>
                    <a:p>
                      <a:pPr marL="171450" indent="-171450">
                        <a:buFont typeface="Arial" panose="020B0604020202020204" pitchFamily="34" charset="0"/>
                        <a:buChar char="•"/>
                      </a:pPr>
                      <a:r>
                        <a:rPr lang="da-DK" sz="1000" b="0" u="none" dirty="0">
                          <a:latin typeface="Neue Haas Grotesk Text Pro" panose="020B0504020202020204" pitchFamily="34" charset="0"/>
                        </a:rPr>
                        <a:t>Fodbevilling i afgrænset periode (antal pr. bevilling eller ubegrænset antal indenfor bevillingsperioden)</a:t>
                      </a:r>
                    </a:p>
                    <a:p>
                      <a:pPr marL="171450" indent="-171450">
                        <a:buFont typeface="Arial" panose="020B0604020202020204" pitchFamily="34" charset="0"/>
                        <a:buChar char="•"/>
                      </a:pPr>
                      <a:r>
                        <a:rPr lang="da-DK" sz="1000" b="0" u="none" dirty="0">
                          <a:latin typeface="Neue Haas Grotesk Text Pro" panose="020B0504020202020204" pitchFamily="34" charset="0"/>
                        </a:rPr>
                        <a:t>Fodbevilling i ikke afgrænset periode (antal pr. år eller ubegrænset antal)</a:t>
                      </a:r>
                    </a:p>
                    <a:p>
                      <a:pPr marL="0" indent="0">
                        <a:buFont typeface="Arial" panose="020B0604020202020204" pitchFamily="34" charset="0"/>
                        <a:buNone/>
                      </a:pPr>
                      <a:r>
                        <a:rPr lang="da-DK" sz="1000" b="0" u="none" dirty="0">
                          <a:latin typeface="Neue Haas Grotesk Text Pro" panose="020B0504020202020204" pitchFamily="34" charset="0"/>
                        </a:rPr>
                        <a:t>Eksisterende bevillinger konverteres.</a:t>
                      </a:r>
                    </a:p>
                  </a:txBody>
                  <a:tcPr/>
                </a:tc>
                <a:extLst>
                  <a:ext uri="{0D108BD9-81ED-4DB2-BD59-A6C34878D82A}">
                    <a16:rowId xmlns:a16="http://schemas.microsoft.com/office/drawing/2014/main" val="2421279615"/>
                  </a:ext>
                </a:extLst>
              </a:tr>
              <a:tr h="30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Opdateret bevillingsbrev for udvidet helbredstillæg</a:t>
                      </a:r>
                    </a:p>
                  </a:txBody>
                  <a:tcPr/>
                </a:tc>
                <a:tc>
                  <a:txBody>
                    <a:bodyPr/>
                    <a:lstStyle/>
                    <a:p>
                      <a:r>
                        <a:rPr lang="da-DK" sz="1000" b="0" u="none" dirty="0">
                          <a:latin typeface="Neue Haas Grotesk Text Pro" panose="020B0504020202020204" pitchFamily="34" charset="0"/>
                        </a:rPr>
                        <a:t>Bevillingsbrev tilrettes til at kunne understøtte den nye opdeling af fodbevillinger. Der tilføjes desuden oplysninger fra UDK om formue og personlig tillægsprocent på baggrund af eksempler på revisionsbemærkninger. </a:t>
                      </a:r>
                      <a:endParaRPr lang="da-DK" sz="1000" dirty="0">
                        <a:latin typeface="Neue Haas Grotesk Text Pro" panose="020B0504020202020204" pitchFamily="34" charset="0"/>
                      </a:endParaRPr>
                    </a:p>
                  </a:txBody>
                  <a:tcPr/>
                </a:tc>
                <a:extLst>
                  <a:ext uri="{0D108BD9-81ED-4DB2-BD59-A6C34878D82A}">
                    <a16:rowId xmlns:a16="http://schemas.microsoft.com/office/drawing/2014/main" val="1498742708"/>
                  </a:ext>
                </a:extLst>
              </a:tr>
              <a:tr h="303706">
                <a:tc>
                  <a:txBody>
                    <a:bodyPr/>
                    <a:lstStyle/>
                    <a:p>
                      <a:r>
                        <a:rPr lang="da-DK" sz="1000" b="0" u="none" dirty="0">
                          <a:latin typeface="Neue Haas Grotesk Text Pro" panose="020B0504020202020204" pitchFamily="34" charset="0"/>
                        </a:rPr>
                        <a:t>Revurdering af fodbevillinger ved årsskifte</a:t>
                      </a:r>
                    </a:p>
                  </a:txBody>
                  <a:tcPr/>
                </a:tc>
                <a:tc>
                  <a:txBody>
                    <a:bodyPr/>
                    <a:lstStyle/>
                    <a:p>
                      <a:pPr marL="0" indent="0">
                        <a:buFont typeface="Arial" panose="020B0604020202020204" pitchFamily="34" charset="0"/>
                        <a:buNone/>
                      </a:pPr>
                      <a:r>
                        <a:rPr lang="da-DK" sz="1000" dirty="0">
                          <a:latin typeface="Neue Haas Grotesk Text Pro" panose="020B0504020202020204" pitchFamily="34" charset="0"/>
                        </a:rPr>
                        <a:t>Ved revurdering af ”fodbevillinger i en ikke afgrænset periode” ved årsskiftet vil KP stoppe den ”gamle” sag og oprette en ny sag. Den nye sag bliver oprettet med samme antal bevillinger som på den ”gamle” sag (hvis der var angivet antal) og navngives med relevant årstal. </a:t>
                      </a:r>
                    </a:p>
                    <a:p>
                      <a:pPr marL="0" indent="0">
                        <a:buFont typeface="Arial" panose="020B0604020202020204" pitchFamily="34" charset="0"/>
                        <a:buNone/>
                      </a:pPr>
                      <a:r>
                        <a:rPr lang="da-DK" sz="1000" dirty="0">
                          <a:latin typeface="Neue Haas Grotesk Text Pro" panose="020B0504020202020204" pitchFamily="34" charset="0"/>
                        </a:rPr>
                        <a:t>Denne ændring muliggør, at hvis I modtager en faktura på en ”gammel” sag </a:t>
                      </a:r>
                      <a:r>
                        <a:rPr lang="da-DK" sz="1000" i="1" dirty="0">
                          <a:latin typeface="Neue Haas Grotesk Text Pro" panose="020B0504020202020204" pitchFamily="34" charset="0"/>
                        </a:rPr>
                        <a:t>efter </a:t>
                      </a:r>
                      <a:r>
                        <a:rPr lang="da-DK" sz="1000" i="0" dirty="0">
                          <a:latin typeface="Neue Haas Grotesk Text Pro" panose="020B0504020202020204" pitchFamily="34" charset="0"/>
                        </a:rPr>
                        <a:t>årsskiftet, kan den gamle sag fortsat benyttes.</a:t>
                      </a:r>
                      <a:endParaRPr lang="da-DK" sz="1000" b="0" u="none" dirty="0">
                        <a:latin typeface="Neue Haas Grotesk Text Pro" panose="020B0504020202020204" pitchFamily="34" charset="0"/>
                      </a:endParaRPr>
                    </a:p>
                  </a:txBody>
                  <a:tcPr/>
                </a:tc>
                <a:extLst>
                  <a:ext uri="{0D108BD9-81ED-4DB2-BD59-A6C34878D82A}">
                    <a16:rowId xmlns:a16="http://schemas.microsoft.com/office/drawing/2014/main" val="1285318779"/>
                  </a:ext>
                </a:extLst>
              </a:tr>
              <a:tr h="303706">
                <a:tc>
                  <a:txBody>
                    <a:bodyPr/>
                    <a:lstStyle/>
                    <a:p>
                      <a:r>
                        <a:rPr lang="da-DK" sz="1000" dirty="0">
                          <a:latin typeface="Neue Haas Grotesk Text Pro" panose="020B0504020202020204" pitchFamily="34" charset="0"/>
                        </a:rPr>
                        <a:t>Vedligeholdelse af snitflader</a:t>
                      </a:r>
                    </a:p>
                  </a:txBody>
                  <a:tcPr/>
                </a:tc>
                <a:tc>
                  <a:txBody>
                    <a:bodyPr/>
                    <a:lstStyle/>
                    <a:p>
                      <a:r>
                        <a:rPr lang="da-DK" sz="1000" dirty="0">
                          <a:latin typeface="Neue Haas Grotesk Text Pro" panose="020B0504020202020204" pitchFamily="34" charset="0"/>
                        </a:rPr>
                        <a:t>Teknisk vedligehold.</a:t>
                      </a:r>
                    </a:p>
                  </a:txBody>
                  <a:tcPr/>
                </a:tc>
                <a:extLst>
                  <a:ext uri="{0D108BD9-81ED-4DB2-BD59-A6C34878D82A}">
                    <a16:rowId xmlns:a16="http://schemas.microsoft.com/office/drawing/2014/main" val="1840350735"/>
                  </a:ext>
                </a:extLst>
              </a:tr>
            </a:tbl>
          </a:graphicData>
        </a:graphic>
      </p:graphicFrame>
    </p:spTree>
    <p:extLst>
      <p:ext uri="{BB962C8B-B14F-4D97-AF65-F5344CB8AC3E}">
        <p14:creationId xmlns:p14="http://schemas.microsoft.com/office/powerpoint/2010/main" val="683018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Har I indgået prisaftaler?</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646051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E3A2C5-7999-7E53-CDB8-2C5E27F704F3}"/>
              </a:ext>
            </a:extLst>
          </p:cNvPr>
          <p:cNvSpPr>
            <a:spLocks noGrp="1"/>
          </p:cNvSpPr>
          <p:nvPr>
            <p:ph type="title"/>
          </p:nvPr>
        </p:nvSpPr>
        <p:spPr/>
        <p:txBody>
          <a:bodyPr/>
          <a:lstStyle/>
          <a:p>
            <a:r>
              <a:rPr lang="da-DK" dirty="0"/>
              <a:t>Meget kort spørgeskema!</a:t>
            </a:r>
            <a:br>
              <a:rPr lang="da-DK" dirty="0"/>
            </a:br>
            <a:endParaRPr lang="da-DK" dirty="0">
              <a:solidFill>
                <a:schemeClr val="tx2"/>
              </a:solidFill>
            </a:endParaRPr>
          </a:p>
        </p:txBody>
      </p:sp>
      <p:sp>
        <p:nvSpPr>
          <p:cNvPr id="3" name="Pladsholder til tekst 2">
            <a:extLst>
              <a:ext uri="{FF2B5EF4-FFF2-40B4-BE49-F238E27FC236}">
                <a16:creationId xmlns:a16="http://schemas.microsoft.com/office/drawing/2014/main" id="{27E36B23-B90D-848C-D6CE-707985B89214}"/>
              </a:ext>
            </a:extLst>
          </p:cNvPr>
          <p:cNvSpPr>
            <a:spLocks noGrp="1"/>
          </p:cNvSpPr>
          <p:nvPr>
            <p:ph type="body" sz="quarter" idx="10"/>
          </p:nvPr>
        </p:nvSpPr>
        <p:spPr/>
        <p:txBody>
          <a:bodyPr/>
          <a:lstStyle/>
          <a:p>
            <a:r>
              <a:rPr lang="da-DK" dirty="0"/>
              <a:t>Vi vil meget gerne have indsigt i, hvilke områder I har prisaftaler på, og om I evt. har valgt at benytte muligheden for at opsætte og anvende prisaftaler i KP.</a:t>
            </a:r>
          </a:p>
          <a:p>
            <a:r>
              <a:rPr lang="da-DK" dirty="0"/>
              <a:t>Spørgeskemaet er MEGET kort, så vi håber, at I alle vil være behjælpelige med at udfylde det. Naturligvis blot én gang pr. kommune😊</a:t>
            </a:r>
          </a:p>
          <a:p>
            <a:endParaRPr lang="da-DK" dirty="0"/>
          </a:p>
          <a:p>
            <a:r>
              <a:rPr lang="da-DK" sz="1600" dirty="0">
                <a:hlinkClick r:id="rId2"/>
              </a:rPr>
              <a:t>Link til meget kort spørgeskema, som alene vedr., om I har indgået prisaftaler</a:t>
            </a:r>
            <a:r>
              <a:rPr lang="da-DK" sz="1600" dirty="0"/>
              <a:t> </a:t>
            </a:r>
            <a:endParaRPr lang="da-DK" dirty="0"/>
          </a:p>
        </p:txBody>
      </p:sp>
      <p:sp>
        <p:nvSpPr>
          <p:cNvPr id="4" name="Pladsholder til tekst 3">
            <a:extLst>
              <a:ext uri="{FF2B5EF4-FFF2-40B4-BE49-F238E27FC236}">
                <a16:creationId xmlns:a16="http://schemas.microsoft.com/office/drawing/2014/main" id="{A35EDFDF-95C9-6391-1DE9-CD8D62390D24}"/>
              </a:ext>
            </a:extLst>
          </p:cNvPr>
          <p:cNvSpPr>
            <a:spLocks noGrp="1"/>
          </p:cNvSpPr>
          <p:nvPr>
            <p:ph type="body" sz="quarter" idx="11"/>
          </p:nvPr>
        </p:nvSpPr>
        <p:spPr/>
        <p:txBody>
          <a:bodyPr/>
          <a:lstStyle/>
          <a:p>
            <a:r>
              <a:rPr lang="da-DK" dirty="0"/>
              <a:t>Har I indgået prisaftaler?</a:t>
            </a:r>
          </a:p>
        </p:txBody>
      </p:sp>
      <p:pic>
        <p:nvPicPr>
          <p:cNvPr id="7" name="Pladsholder til billede 9" descr="Et billede, der indeholder person, indendørs, briller, computer&#10;&#10;Automatisk genereret beskrivelse">
            <a:extLst>
              <a:ext uri="{FF2B5EF4-FFF2-40B4-BE49-F238E27FC236}">
                <a16:creationId xmlns:a16="http://schemas.microsoft.com/office/drawing/2014/main" id="{4ECB59F9-A4B8-2D1F-487E-39DF08ADD0E4}"/>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4572000" y="555625"/>
            <a:ext cx="4103688" cy="4032250"/>
          </a:xfrm>
        </p:spPr>
      </p:pic>
      <p:grpSp>
        <p:nvGrpSpPr>
          <p:cNvPr id="10" name="Gruppe 9">
            <a:extLst>
              <a:ext uri="{FF2B5EF4-FFF2-40B4-BE49-F238E27FC236}">
                <a16:creationId xmlns:a16="http://schemas.microsoft.com/office/drawing/2014/main" id="{7102C815-5EED-4063-607D-D3D737911CD6}"/>
              </a:ext>
            </a:extLst>
          </p:cNvPr>
          <p:cNvGrpSpPr/>
          <p:nvPr/>
        </p:nvGrpSpPr>
        <p:grpSpPr>
          <a:xfrm>
            <a:off x="468312" y="3348265"/>
            <a:ext cx="1113971" cy="1074055"/>
            <a:chOff x="468312" y="3348265"/>
            <a:chExt cx="1113971" cy="1074055"/>
          </a:xfrm>
        </p:grpSpPr>
        <p:pic>
          <p:nvPicPr>
            <p:cNvPr id="6" name="Grafik 5" descr="Liste med massiv udfyldning">
              <a:extLst>
                <a:ext uri="{FF2B5EF4-FFF2-40B4-BE49-F238E27FC236}">
                  <a16:creationId xmlns:a16="http://schemas.microsoft.com/office/drawing/2014/main" id="{CC1BF036-CDAF-7E04-3A88-D4897B0792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312" y="3507920"/>
              <a:ext cx="914400" cy="914400"/>
            </a:xfrm>
            <a:prstGeom prst="rect">
              <a:avLst/>
            </a:prstGeom>
          </p:spPr>
        </p:pic>
        <p:pic>
          <p:nvPicPr>
            <p:cNvPr id="9" name="Grafik 8" descr="Spørgsmålstegn med massiv udfyldning">
              <a:extLst>
                <a:ext uri="{FF2B5EF4-FFF2-40B4-BE49-F238E27FC236}">
                  <a16:creationId xmlns:a16="http://schemas.microsoft.com/office/drawing/2014/main" id="{67EFF6F6-464B-FAE6-D462-18F19508CB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2512" y="3348265"/>
              <a:ext cx="529771" cy="529771"/>
            </a:xfrm>
            <a:prstGeom prst="rect">
              <a:avLst/>
            </a:prstGeom>
          </p:spPr>
        </p:pic>
      </p:grpSp>
    </p:spTree>
    <p:extLst>
      <p:ext uri="{BB962C8B-B14F-4D97-AF65-F5344CB8AC3E}">
        <p14:creationId xmlns:p14="http://schemas.microsoft.com/office/powerpoint/2010/main" val="533239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Arbejder I med tilbagebetaling af alm. helbredstillæg?</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518371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E3A2C5-7999-7E53-CDB8-2C5E27F704F3}"/>
              </a:ext>
            </a:extLst>
          </p:cNvPr>
          <p:cNvSpPr>
            <a:spLocks noGrp="1"/>
          </p:cNvSpPr>
          <p:nvPr>
            <p:ph type="title"/>
          </p:nvPr>
        </p:nvSpPr>
        <p:spPr/>
        <p:txBody>
          <a:bodyPr/>
          <a:lstStyle/>
          <a:p>
            <a:r>
              <a:rPr lang="da-DK" dirty="0"/>
              <a:t>Endnu et </a:t>
            </a:r>
            <a:r>
              <a:rPr lang="da-DK" u="sng" dirty="0"/>
              <a:t>meget kort </a:t>
            </a:r>
            <a:r>
              <a:rPr lang="da-DK" dirty="0"/>
              <a:t>spørgeskema!</a:t>
            </a:r>
            <a:br>
              <a:rPr lang="da-DK" dirty="0"/>
            </a:br>
            <a:endParaRPr lang="da-DK" dirty="0">
              <a:solidFill>
                <a:schemeClr val="tx2"/>
              </a:solidFill>
            </a:endParaRPr>
          </a:p>
        </p:txBody>
      </p:sp>
      <p:sp>
        <p:nvSpPr>
          <p:cNvPr id="3" name="Pladsholder til tekst 2">
            <a:extLst>
              <a:ext uri="{FF2B5EF4-FFF2-40B4-BE49-F238E27FC236}">
                <a16:creationId xmlns:a16="http://schemas.microsoft.com/office/drawing/2014/main" id="{27E36B23-B90D-848C-D6CE-707985B89214}"/>
              </a:ext>
            </a:extLst>
          </p:cNvPr>
          <p:cNvSpPr>
            <a:spLocks noGrp="1"/>
          </p:cNvSpPr>
          <p:nvPr>
            <p:ph type="body" sz="quarter" idx="10"/>
          </p:nvPr>
        </p:nvSpPr>
        <p:spPr/>
        <p:txBody>
          <a:bodyPr/>
          <a:lstStyle/>
          <a:p>
            <a:r>
              <a:rPr lang="da-DK" dirty="0"/>
              <a:t>På seneste spørgetime blev jeres praksis vedr. tilbagebetaling af alm. helbredstillæg diskuteret. </a:t>
            </a:r>
          </a:p>
          <a:p>
            <a:r>
              <a:rPr lang="da-DK" dirty="0"/>
              <a:t>Vi vil gerne have indsigt i jeres praksis ift. evt. videreudvikling af KP.</a:t>
            </a:r>
          </a:p>
          <a:p>
            <a:r>
              <a:rPr lang="da-DK" dirty="0"/>
              <a:t>Spørgeskemaet er MEGET kort, så vi håber, at I alle vil være behjælpelige med at udfylde det. Naturligvis blot én gang pr. kommune😊</a:t>
            </a:r>
          </a:p>
          <a:p>
            <a:r>
              <a:rPr lang="da-DK" sz="1600" dirty="0">
                <a:hlinkClick r:id="rId2"/>
              </a:rPr>
              <a:t>Link til meget kort spørgeskema, om tilbagebetaling af alm. helbredstillæg</a:t>
            </a:r>
            <a:r>
              <a:rPr lang="da-DK" sz="1600" dirty="0"/>
              <a:t> </a:t>
            </a:r>
            <a:endParaRPr lang="da-DK" dirty="0"/>
          </a:p>
        </p:txBody>
      </p:sp>
      <p:sp>
        <p:nvSpPr>
          <p:cNvPr id="4" name="Pladsholder til tekst 3">
            <a:extLst>
              <a:ext uri="{FF2B5EF4-FFF2-40B4-BE49-F238E27FC236}">
                <a16:creationId xmlns:a16="http://schemas.microsoft.com/office/drawing/2014/main" id="{A35EDFDF-95C9-6391-1DE9-CD8D62390D24}"/>
              </a:ext>
            </a:extLst>
          </p:cNvPr>
          <p:cNvSpPr>
            <a:spLocks noGrp="1"/>
          </p:cNvSpPr>
          <p:nvPr>
            <p:ph type="body" sz="quarter" idx="11"/>
          </p:nvPr>
        </p:nvSpPr>
        <p:spPr/>
        <p:txBody>
          <a:bodyPr/>
          <a:lstStyle/>
          <a:p>
            <a:r>
              <a:rPr lang="da-DK" dirty="0"/>
              <a:t>Arbejder I med tilbagebetaling af alm. helbredstillæg?</a:t>
            </a:r>
          </a:p>
        </p:txBody>
      </p:sp>
      <p:grpSp>
        <p:nvGrpSpPr>
          <p:cNvPr id="10" name="Gruppe 9">
            <a:extLst>
              <a:ext uri="{FF2B5EF4-FFF2-40B4-BE49-F238E27FC236}">
                <a16:creationId xmlns:a16="http://schemas.microsoft.com/office/drawing/2014/main" id="{7102C815-5EED-4063-607D-D3D737911CD6}"/>
              </a:ext>
            </a:extLst>
          </p:cNvPr>
          <p:cNvGrpSpPr/>
          <p:nvPr/>
        </p:nvGrpSpPr>
        <p:grpSpPr>
          <a:xfrm>
            <a:off x="468312" y="3348265"/>
            <a:ext cx="1113971" cy="1074055"/>
            <a:chOff x="468312" y="3348265"/>
            <a:chExt cx="1113971" cy="1074055"/>
          </a:xfrm>
        </p:grpSpPr>
        <p:pic>
          <p:nvPicPr>
            <p:cNvPr id="6" name="Grafik 5" descr="Liste med massiv udfyldning">
              <a:extLst>
                <a:ext uri="{FF2B5EF4-FFF2-40B4-BE49-F238E27FC236}">
                  <a16:creationId xmlns:a16="http://schemas.microsoft.com/office/drawing/2014/main" id="{CC1BF036-CDAF-7E04-3A88-D4897B0792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312" y="3507920"/>
              <a:ext cx="914400" cy="914400"/>
            </a:xfrm>
            <a:prstGeom prst="rect">
              <a:avLst/>
            </a:prstGeom>
          </p:spPr>
        </p:pic>
        <p:pic>
          <p:nvPicPr>
            <p:cNvPr id="9" name="Grafik 8" descr="Spørgsmålstegn med massiv udfyldning">
              <a:extLst>
                <a:ext uri="{FF2B5EF4-FFF2-40B4-BE49-F238E27FC236}">
                  <a16:creationId xmlns:a16="http://schemas.microsoft.com/office/drawing/2014/main" id="{67EFF6F6-464B-FAE6-D462-18F19508CB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512" y="3348265"/>
              <a:ext cx="529771" cy="529771"/>
            </a:xfrm>
            <a:prstGeom prst="rect">
              <a:avLst/>
            </a:prstGeom>
          </p:spPr>
        </p:pic>
      </p:grpSp>
      <p:pic>
        <p:nvPicPr>
          <p:cNvPr id="12" name="Pladsholder til billede 11" descr="Et billede, der indeholder person, Ansigt, rynke, hud&#10;&#10;Automatisk genereret beskrivelse">
            <a:extLst>
              <a:ext uri="{FF2B5EF4-FFF2-40B4-BE49-F238E27FC236}">
                <a16:creationId xmlns:a16="http://schemas.microsoft.com/office/drawing/2014/main" id="{DF02CCA0-6DA2-CF52-71D7-88D9B4E2B585}"/>
              </a:ext>
            </a:extLst>
          </p:cNvPr>
          <p:cNvPicPr>
            <a:picLocks noGrp="1" noChangeAspect="1"/>
          </p:cNvPicPr>
          <p:nvPr>
            <p:ph type="pic" sz="quarter" idx="12"/>
          </p:nvPr>
        </p:nvPicPr>
        <p:blipFill>
          <a:blip r:embed="rId7"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02561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9429" y="13184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F214E9-5409-351C-DCF1-8187048059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077"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882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8724" y="1318408"/>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7089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llede">
            <a:extLst>
              <a:ext uri="{FF2B5EF4-FFF2-40B4-BE49-F238E27FC236}">
                <a16:creationId xmlns:a16="http://schemas.microsoft.com/office/drawing/2014/main" id="{216A2C89-E566-91E6-5325-B0CFB379882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19065" t="14852" r="13544" b="4850"/>
          <a:stretch/>
        </p:blipFill>
        <p:spPr bwMode="auto">
          <a:xfrm>
            <a:off x="5869760" y="3362146"/>
            <a:ext cx="1041544" cy="1037735"/>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a:extLst>
              <a:ext uri="{FF2B5EF4-FFF2-40B4-BE49-F238E27FC236}">
                <a16:creationId xmlns:a16="http://schemas.microsoft.com/office/drawing/2014/main" id="{E210F0C8-D4DA-8FD2-5485-FF894207E61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566757" y="3362146"/>
            <a:ext cx="947728" cy="1037735"/>
          </a:xfrm>
          <a:prstGeom prst="rect">
            <a:avLst/>
          </a:prstGeom>
        </p:spPr>
      </p:pic>
      <p:sp>
        <p:nvSpPr>
          <p:cNvPr id="10" name="Pladsholder til tekst 3">
            <a:extLst>
              <a:ext uri="{FF2B5EF4-FFF2-40B4-BE49-F238E27FC236}">
                <a16:creationId xmlns:a16="http://schemas.microsoft.com/office/drawing/2014/main" id="{3FCE4D04-D26A-A846-58DB-E5BFA72262A5}"/>
              </a:ext>
            </a:extLst>
          </p:cNvPr>
          <p:cNvSpPr txBox="1">
            <a:spLocks/>
          </p:cNvSpPr>
          <p:nvPr/>
        </p:nvSpPr>
        <p:spPr>
          <a:xfrm>
            <a:off x="575363" y="2714182"/>
            <a:ext cx="1285875"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Produktleder</a:t>
            </a:r>
          </a:p>
        </p:txBody>
      </p:sp>
      <p:sp>
        <p:nvSpPr>
          <p:cNvPr id="11" name="Pladsholder til tekst 3">
            <a:extLst>
              <a:ext uri="{FF2B5EF4-FFF2-40B4-BE49-F238E27FC236}">
                <a16:creationId xmlns:a16="http://schemas.microsoft.com/office/drawing/2014/main" id="{BB1D5128-02D0-B3A4-1475-633C977D757B}"/>
              </a:ext>
            </a:extLst>
          </p:cNvPr>
          <p:cNvSpPr txBox="1">
            <a:spLocks/>
          </p:cNvSpPr>
          <p:nvPr/>
        </p:nvSpPr>
        <p:spPr>
          <a:xfrm>
            <a:off x="2190086" y="2714182"/>
            <a:ext cx="2925218" cy="281266"/>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Forretningskonsulenter</a:t>
            </a:r>
          </a:p>
        </p:txBody>
      </p:sp>
      <p:sp>
        <p:nvSpPr>
          <p:cNvPr id="12" name="Pladsholder til tekst 3">
            <a:extLst>
              <a:ext uri="{FF2B5EF4-FFF2-40B4-BE49-F238E27FC236}">
                <a16:creationId xmlns:a16="http://schemas.microsoft.com/office/drawing/2014/main" id="{C6338520-A912-1264-8A9F-63725223B6F5}"/>
              </a:ext>
            </a:extLst>
          </p:cNvPr>
          <p:cNvSpPr txBox="1">
            <a:spLocks/>
          </p:cNvSpPr>
          <p:nvPr/>
        </p:nvSpPr>
        <p:spPr>
          <a:xfrm>
            <a:off x="575363"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Drift</a:t>
            </a:r>
            <a:endParaRPr lang="da-DK" dirty="0"/>
          </a:p>
        </p:txBody>
      </p:sp>
      <p:sp>
        <p:nvSpPr>
          <p:cNvPr id="13" name="Pladsholder til tekst 3">
            <a:extLst>
              <a:ext uri="{FF2B5EF4-FFF2-40B4-BE49-F238E27FC236}">
                <a16:creationId xmlns:a16="http://schemas.microsoft.com/office/drawing/2014/main" id="{D84D3C68-6667-46D6-A3A4-1602EE2DFEDB}"/>
              </a:ext>
            </a:extLst>
          </p:cNvPr>
          <p:cNvSpPr txBox="1">
            <a:spLocks/>
          </p:cNvSpPr>
          <p:nvPr/>
        </p:nvSpPr>
        <p:spPr>
          <a:xfrm>
            <a:off x="1922095" y="4427045"/>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Kommunikation</a:t>
            </a:r>
            <a:endParaRPr lang="da-DK" dirty="0"/>
          </a:p>
        </p:txBody>
      </p:sp>
      <p:sp>
        <p:nvSpPr>
          <p:cNvPr id="14" name="Pladsholder til tekst 3">
            <a:extLst>
              <a:ext uri="{FF2B5EF4-FFF2-40B4-BE49-F238E27FC236}">
                <a16:creationId xmlns:a16="http://schemas.microsoft.com/office/drawing/2014/main" id="{8BA14BD9-3EA4-881F-5590-CEBCF8C3C115}"/>
              </a:ext>
            </a:extLst>
          </p:cNvPr>
          <p:cNvSpPr txBox="1">
            <a:spLocks/>
          </p:cNvSpPr>
          <p:nvPr/>
        </p:nvSpPr>
        <p:spPr>
          <a:xfrm>
            <a:off x="3220025" y="4427046"/>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Implementering</a:t>
            </a:r>
            <a:endParaRPr lang="da-DK" dirty="0"/>
          </a:p>
        </p:txBody>
      </p:sp>
      <p:sp>
        <p:nvSpPr>
          <p:cNvPr id="15" name="Pladsholder til tekst 3">
            <a:extLst>
              <a:ext uri="{FF2B5EF4-FFF2-40B4-BE49-F238E27FC236}">
                <a16:creationId xmlns:a16="http://schemas.microsoft.com/office/drawing/2014/main" id="{79270588-0234-0E7D-6C7C-09F7A15CE392}"/>
              </a:ext>
            </a:extLst>
          </p:cNvPr>
          <p:cNvSpPr txBox="1">
            <a:spLocks/>
          </p:cNvSpPr>
          <p:nvPr/>
        </p:nvSpPr>
        <p:spPr>
          <a:xfrm>
            <a:off x="4517955"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Arkitektur</a:t>
            </a:r>
            <a:endParaRPr lang="da-DK" dirty="0"/>
          </a:p>
        </p:txBody>
      </p:sp>
      <p:sp>
        <p:nvSpPr>
          <p:cNvPr id="16" name="Pladsholder til tekst 3">
            <a:extLst>
              <a:ext uri="{FF2B5EF4-FFF2-40B4-BE49-F238E27FC236}">
                <a16:creationId xmlns:a16="http://schemas.microsoft.com/office/drawing/2014/main" id="{E476B211-BFAF-FAB6-54BB-88B781348F79}"/>
              </a:ext>
            </a:extLst>
          </p:cNvPr>
          <p:cNvSpPr txBox="1">
            <a:spLocks/>
          </p:cNvSpPr>
          <p:nvPr/>
        </p:nvSpPr>
        <p:spPr>
          <a:xfrm>
            <a:off x="5864687" y="4427043"/>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Test</a:t>
            </a:r>
            <a:endParaRPr lang="da-DK" dirty="0"/>
          </a:p>
        </p:txBody>
      </p:sp>
      <p:pic>
        <p:nvPicPr>
          <p:cNvPr id="5" name="Picture 2">
            <a:extLst>
              <a:ext uri="{FF2B5EF4-FFF2-40B4-BE49-F238E27FC236}">
                <a16:creationId xmlns:a16="http://schemas.microsoft.com/office/drawing/2014/main" id="{A77D454C-8B7E-C6DE-95C7-A33CCFC0603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9161" y="3362146"/>
            <a:ext cx="1037735" cy="103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753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Fælles sprogpolitik for breve i KOMBIT</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242263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93DAD5-E506-67B3-D0FE-02A8BF484334}"/>
              </a:ext>
            </a:extLst>
          </p:cNvPr>
          <p:cNvSpPr>
            <a:spLocks noGrp="1"/>
          </p:cNvSpPr>
          <p:nvPr>
            <p:ph type="title"/>
          </p:nvPr>
        </p:nvSpPr>
        <p:spPr/>
        <p:txBody>
          <a:bodyPr/>
          <a:lstStyle/>
          <a:p>
            <a:r>
              <a:rPr lang="da-DK" dirty="0"/>
              <a:t>Kort video om sprogpolitik for breve</a:t>
            </a:r>
          </a:p>
        </p:txBody>
      </p:sp>
      <p:sp>
        <p:nvSpPr>
          <p:cNvPr id="3" name="Pladsholder til tekst 2">
            <a:extLst>
              <a:ext uri="{FF2B5EF4-FFF2-40B4-BE49-F238E27FC236}">
                <a16:creationId xmlns:a16="http://schemas.microsoft.com/office/drawing/2014/main" id="{362C49DA-5FFE-5CDE-3380-330BCEBF7FAE}"/>
              </a:ext>
            </a:extLst>
          </p:cNvPr>
          <p:cNvSpPr>
            <a:spLocks noGrp="1"/>
          </p:cNvSpPr>
          <p:nvPr>
            <p:ph type="body" sz="quarter" idx="10"/>
          </p:nvPr>
        </p:nvSpPr>
        <p:spPr/>
        <p:txBody>
          <a:bodyPr/>
          <a:lstStyle/>
          <a:p>
            <a:r>
              <a:rPr lang="da-DK" dirty="0"/>
              <a:t>KOMBIT har udarbejdet en fælles sprogpolitik for breve i </a:t>
            </a:r>
            <a:r>
              <a:rPr lang="da-DK" dirty="0" err="1"/>
              <a:t>KOMBITs</a:t>
            </a:r>
            <a:r>
              <a:rPr lang="da-DK" dirty="0"/>
              <a:t> løsninger.</a:t>
            </a:r>
          </a:p>
          <a:p>
            <a:r>
              <a:rPr lang="da-DK" dirty="0"/>
              <a:t>I kan høre om sprogpolitikken i nedenstående video på 8 min.. Videoen er venligst udlånt fra et tidligere statusmøde på KY, hvor Ulrik Eriksen (it-konsulent) fortæller om den nye sprogpolitik.</a:t>
            </a:r>
          </a:p>
          <a:p>
            <a:r>
              <a:rPr lang="da-DK" b="1" dirty="0"/>
              <a:t>Du skal være opmærksom på</a:t>
            </a:r>
            <a:r>
              <a:rPr lang="da-DK" dirty="0"/>
              <a:t>, at retningslinjerne </a:t>
            </a:r>
            <a:r>
              <a:rPr lang="da-DK" b="1" i="1" dirty="0"/>
              <a:t>løbende </a:t>
            </a:r>
            <a:r>
              <a:rPr lang="da-DK" dirty="0"/>
              <a:t>vil blive indfaset i brevene i KP. Sprogpolitikken er altså ikke fuldt indført i </a:t>
            </a:r>
            <a:r>
              <a:rPr lang="da-DK" dirty="0" err="1"/>
              <a:t>KPs</a:t>
            </a:r>
            <a:r>
              <a:rPr lang="da-DK" dirty="0"/>
              <a:t> breve i dag. Ændringsforslag til breve, som går imod sprogpolitikken, vil som udgangspunkt blive afvist. </a:t>
            </a:r>
          </a:p>
          <a:p>
            <a:endParaRPr lang="da-DK" dirty="0"/>
          </a:p>
          <a:p>
            <a:r>
              <a:rPr lang="da-DK" sz="1400" dirty="0">
                <a:hlinkClick r:id="rId2"/>
              </a:rPr>
              <a:t>Link til video om fælles sprogpolitik (8 min.)</a:t>
            </a:r>
            <a:r>
              <a:rPr lang="da-DK" sz="1400" dirty="0"/>
              <a:t> </a:t>
            </a:r>
          </a:p>
        </p:txBody>
      </p:sp>
      <p:sp>
        <p:nvSpPr>
          <p:cNvPr id="4" name="Pladsholder til tekst 3">
            <a:extLst>
              <a:ext uri="{FF2B5EF4-FFF2-40B4-BE49-F238E27FC236}">
                <a16:creationId xmlns:a16="http://schemas.microsoft.com/office/drawing/2014/main" id="{217ADDBE-0361-688A-92B9-593056C53220}"/>
              </a:ext>
            </a:extLst>
          </p:cNvPr>
          <p:cNvSpPr>
            <a:spLocks noGrp="1"/>
          </p:cNvSpPr>
          <p:nvPr>
            <p:ph type="body" sz="quarter" idx="11"/>
          </p:nvPr>
        </p:nvSpPr>
        <p:spPr/>
        <p:txBody>
          <a:bodyPr/>
          <a:lstStyle/>
          <a:p>
            <a:r>
              <a:rPr lang="da-DK" dirty="0"/>
              <a:t>Fælles sprogpolitik for breve i KOMBIT</a:t>
            </a:r>
          </a:p>
        </p:txBody>
      </p:sp>
      <p:pic>
        <p:nvPicPr>
          <p:cNvPr id="7" name="Pladsholder til billede 6" descr="Et billede, der indeholder indendørs, møbel, bord, bærbar&#10;&#10;Automatisk genereret beskrivelse">
            <a:extLst>
              <a:ext uri="{FF2B5EF4-FFF2-40B4-BE49-F238E27FC236}">
                <a16:creationId xmlns:a16="http://schemas.microsoft.com/office/drawing/2014/main" id="{ED375A0F-4198-61E7-90BD-8E9E983B541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pic>
        <p:nvPicPr>
          <p:cNvPr id="6" name="Grafik 5" descr="Præsentation med medier med massiv udfyldning">
            <a:extLst>
              <a:ext uri="{FF2B5EF4-FFF2-40B4-BE49-F238E27FC236}">
                <a16:creationId xmlns:a16="http://schemas.microsoft.com/office/drawing/2014/main" id="{8E65BF31-D541-E5F8-4A7D-3429CEF3E7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2027" y="3754665"/>
            <a:ext cx="914400" cy="914400"/>
          </a:xfrm>
          <a:prstGeom prst="rect">
            <a:avLst/>
          </a:prstGeom>
        </p:spPr>
      </p:pic>
    </p:spTree>
    <p:extLst>
      <p:ext uri="{BB962C8B-B14F-4D97-AF65-F5344CB8AC3E}">
        <p14:creationId xmlns:p14="http://schemas.microsoft.com/office/powerpoint/2010/main" val="52679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Stop udbetaling fra KP</a:t>
            </a:r>
            <a:br>
              <a:rPr lang="da-DK" dirty="0"/>
            </a:br>
            <a:r>
              <a:rPr lang="da-DK" dirty="0"/>
              <a:t>Genbesøgt</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750182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Hvorfor kan I ikke stoppe en udbetaling fra KP tæt på udbetalingsdatoen?</a:t>
            </a:r>
            <a:endParaRPr lang="da-DK" dirty="0">
              <a:solidFill>
                <a:schemeClr val="tx2"/>
              </a:solidFill>
            </a:endParaRP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t>I har tidligere spurgt, om I kan stoppe en udbetaling fra KP </a:t>
            </a:r>
            <a:r>
              <a:rPr lang="da-DK" i="1" dirty="0"/>
              <a:t>efter </a:t>
            </a:r>
            <a:r>
              <a:rPr lang="da-DK" dirty="0"/>
              <a:t>månedskørslen er gennemført. Vi vil med det følgende gerne gøre det helt klart, hvordan det hænger sammen.</a:t>
            </a:r>
          </a:p>
          <a:p>
            <a:r>
              <a:rPr lang="da-DK" dirty="0"/>
              <a:t>Nogle af jer har tidligere været vandt til, at I selv kunne stoppe en udbetaling meget tæt på udbetalingsdatoen. </a:t>
            </a:r>
          </a:p>
          <a:p>
            <a:r>
              <a:rPr lang="da-DK" dirty="0"/>
              <a:t>Dette var muligt fordi KMD Udbetaling ”lå imellem” fagløsningen og NemKonto. Dvs. når fagløsningen sendte oplysninger om udbetalingen, kunne den stoppes tæt på udbetalingsdatoen via KMD Udbetaling. </a:t>
            </a:r>
          </a:p>
          <a:p>
            <a:r>
              <a:rPr lang="da-DK" dirty="0"/>
              <a:t>Når vi bruger KP, er der ikke samme mellemled mellem KP og NemKonto. Dvs. at KP sender oplysningerne om udbetalingen </a:t>
            </a:r>
            <a:r>
              <a:rPr lang="da-DK" i="1" dirty="0"/>
              <a:t>direkte</a:t>
            </a:r>
            <a:r>
              <a:rPr lang="da-DK" dirty="0"/>
              <a:t> til NemKonto. </a:t>
            </a:r>
          </a:p>
          <a:p>
            <a:r>
              <a:rPr lang="da-DK" dirty="0"/>
              <a:t>Konsekvensen er, at I skal kontakte jeres NemKonto-administrator, hvis I har brug for at få en udbetaling stoppet </a:t>
            </a:r>
            <a:r>
              <a:rPr lang="da-DK" i="1" dirty="0"/>
              <a:t>efter</a:t>
            </a:r>
            <a:r>
              <a:rPr lang="da-DK" dirty="0"/>
              <a:t> månedskørslen., da det ikke længere er muligt i KP.</a:t>
            </a:r>
          </a:p>
          <a:p>
            <a:r>
              <a:rPr lang="da-DK" dirty="0"/>
              <a:t>KP opfører sig grundlæggende ikke anderledes end tidligere fagløsninger, men da der er ”sparret” en mellemliggende løsning, har det betydning for hvor, I kan stoppe udbetalinger.</a:t>
            </a:r>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Stop udbetaling fra KP - Genbesøgt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6959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Beløbsgrænser kan hjælpe</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r>
              <a:rPr lang="da-DK" dirty="0"/>
              <a:t>Ud over, at det er muligt at stoppe en udbetaling via jeres NemKonto-administrator, kan I også forebygge fejludbetalinger, ved at sætte beløbsgrænser op.</a:t>
            </a:r>
          </a:p>
          <a:p>
            <a:r>
              <a:rPr lang="da-DK" dirty="0"/>
              <a:t>Fx kan det imødegå, at I kommer til at indtaste ”10.000” i stedet for ”1.000”.</a:t>
            </a:r>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Stop udbetaling fra KP - Genbesøgt</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93126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54303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31E0AC-6796-8E68-49D2-7A3ED692C780}"/>
              </a:ext>
            </a:extLst>
          </p:cNvPr>
          <p:cNvSpPr>
            <a:spLocks noGrp="1"/>
          </p:cNvSpPr>
          <p:nvPr>
            <p:ph type="title"/>
          </p:nvPr>
        </p:nvSpPr>
        <p:spPr/>
        <p:txBody>
          <a:bodyPr/>
          <a:lstStyle/>
          <a:p>
            <a:r>
              <a:rPr lang="da-DK" dirty="0"/>
              <a:t>”</a:t>
            </a:r>
            <a:r>
              <a:rPr lang="da-DK" dirty="0" err="1"/>
              <a:t>Breaking</a:t>
            </a:r>
            <a:r>
              <a:rPr lang="da-DK" dirty="0"/>
              <a:t> news” banner til KP og KY</a:t>
            </a:r>
          </a:p>
        </p:txBody>
      </p:sp>
      <p:sp>
        <p:nvSpPr>
          <p:cNvPr id="3" name="Pladsholder til tekst 2">
            <a:extLst>
              <a:ext uri="{FF2B5EF4-FFF2-40B4-BE49-F238E27FC236}">
                <a16:creationId xmlns:a16="http://schemas.microsoft.com/office/drawing/2014/main" id="{4164ABFD-4F43-990C-4CB0-9BAEAC97472F}"/>
              </a:ext>
            </a:extLst>
          </p:cNvPr>
          <p:cNvSpPr>
            <a:spLocks noGrp="1"/>
          </p:cNvSpPr>
          <p:nvPr>
            <p:ph type="body" sz="quarter" idx="10"/>
          </p:nvPr>
        </p:nvSpPr>
        <p:spPr/>
        <p:txBody>
          <a:bodyPr/>
          <a:lstStyle/>
          <a:p>
            <a:r>
              <a:rPr lang="da-DK" dirty="0"/>
              <a:t>Det er nu blevet muligt for Netcompany at aktivere et ”</a:t>
            </a:r>
            <a:r>
              <a:rPr lang="da-DK" dirty="0" err="1"/>
              <a:t>Breaking</a:t>
            </a:r>
            <a:r>
              <a:rPr lang="da-DK" dirty="0"/>
              <a:t> news” banner i KP og KY. </a:t>
            </a:r>
          </a:p>
          <a:p>
            <a:r>
              <a:rPr lang="da-DK" dirty="0"/>
              <a:t>I praksis vil I se et gult banner, svarende til det som I kender, når I opretter ”særlige oplysninger” på en borger. Modsat særlige oplysninger vil banneret lægger sig </a:t>
            </a:r>
            <a:r>
              <a:rPr lang="da-DK" i="1" dirty="0"/>
              <a:t>ovenover</a:t>
            </a:r>
            <a:r>
              <a:rPr lang="da-DK" dirty="0"/>
              <a:t> </a:t>
            </a:r>
            <a:r>
              <a:rPr lang="da-DK" dirty="0" err="1"/>
              <a:t>KPs</a:t>
            </a:r>
            <a:r>
              <a:rPr lang="da-DK" dirty="0"/>
              <a:t> brugerflade, og vil være synlig indtil I klikker den væk via et kryds på banneret.</a:t>
            </a:r>
          </a:p>
          <a:p>
            <a:r>
              <a:rPr lang="da-DK" dirty="0"/>
              <a:t>Det nye banner vil alene blive brugt I sjældne tilfælde, hvor der er tale om tidskritiske hændelser eller informationer. </a:t>
            </a:r>
          </a:p>
          <a:p>
            <a:r>
              <a:rPr lang="da-DK" dirty="0"/>
              <a:t>Præcis i hvilke tilfælde det nye banner vil blive taget i brug, bliver vi klogere på, ifm. at vi gør os erfaringer med, hvornår det giver værdi.</a:t>
            </a:r>
          </a:p>
        </p:txBody>
      </p:sp>
      <p:sp>
        <p:nvSpPr>
          <p:cNvPr id="4" name="Pladsholder til tekst 3">
            <a:extLst>
              <a:ext uri="{FF2B5EF4-FFF2-40B4-BE49-F238E27FC236}">
                <a16:creationId xmlns:a16="http://schemas.microsoft.com/office/drawing/2014/main" id="{A8231DC5-570F-5BF2-9666-B26636A54AF2}"/>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ære, glødepære, lampe, lys/lygte&#10;&#10;Automatisk genereret beskrivelse">
            <a:extLst>
              <a:ext uri="{FF2B5EF4-FFF2-40B4-BE49-F238E27FC236}">
                <a16:creationId xmlns:a16="http://schemas.microsoft.com/office/drawing/2014/main" id="{66E6B09B-8CEB-5C93-0F1E-1C6FDCFF54EC}"/>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1736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Tips</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40463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Se bilag, som er sendt sammen med et brev</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r>
              <a:rPr lang="da-DK" dirty="0"/>
              <a:t>Nogle kommuner har kontaktet os fordi, de ikke har kunnet finde de bilag, som er sendt sammen med et brev.</a:t>
            </a:r>
          </a:p>
          <a:p>
            <a:r>
              <a:rPr lang="da-DK" dirty="0"/>
              <a:t>Det ER muligt at se disse bilag, men det er også let at overse det lille ”+”, som I skal benytte. </a:t>
            </a:r>
          </a:p>
          <a:p>
            <a:r>
              <a:rPr lang="da-DK" dirty="0"/>
              <a:t>Vi har derfor lavet en navigationsseddel til jer, der er i tvivl om, hvordan I ser bilagene.</a:t>
            </a:r>
          </a:p>
          <a:p>
            <a:endParaRPr lang="da-DK" dirty="0"/>
          </a:p>
          <a:p>
            <a:r>
              <a:rPr lang="da-DK" sz="1600" dirty="0">
                <a:hlinkClick r:id="rId2"/>
              </a:rPr>
              <a:t>Link til navigationsseddel, som ligger på </a:t>
            </a:r>
            <a:r>
              <a:rPr lang="da-DK" sz="1600" dirty="0" err="1">
                <a:hlinkClick r:id="rId2"/>
              </a:rPr>
              <a:t>KOMBITs</a:t>
            </a:r>
            <a:r>
              <a:rPr lang="da-DK" sz="1600" dirty="0">
                <a:hlinkClick r:id="rId2"/>
              </a:rPr>
              <a:t> dokumentbibliotek</a:t>
            </a:r>
            <a:endParaRPr lang="da-DK" sz="1600"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Tips</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pic>
        <p:nvPicPr>
          <p:cNvPr id="13" name="Grafik 12" descr="Skattekort med massiv udfyldning">
            <a:extLst>
              <a:ext uri="{FF2B5EF4-FFF2-40B4-BE49-F238E27FC236}">
                <a16:creationId xmlns:a16="http://schemas.microsoft.com/office/drawing/2014/main" id="{3B1BB9FC-9514-007B-7CA4-340DCFAA7A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493" y="3489098"/>
            <a:ext cx="914400" cy="914400"/>
          </a:xfrm>
          <a:prstGeom prst="rect">
            <a:avLst/>
          </a:prstGeom>
        </p:spPr>
      </p:pic>
    </p:spTree>
    <p:extLst>
      <p:ext uri="{BB962C8B-B14F-4D97-AF65-F5344CB8AC3E}">
        <p14:creationId xmlns:p14="http://schemas.microsoft.com/office/powerpoint/2010/main" val="1307460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Husk at I kan benytte </a:t>
            </a:r>
            <a:r>
              <a:rPr lang="da-DK" u="sng" dirty="0"/>
              <a:t>opgavekategorier</a:t>
            </a:r>
            <a:r>
              <a:rPr lang="da-DK" dirty="0"/>
              <a:t> i opgaveindbakken!</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r>
              <a:rPr lang="da-DK" dirty="0"/>
              <a:t>Vi har fået mange spørgsmål fra kommuner, som efterspørger en mulighed for at ”opmærke” opgaver i opgaveindbakken på en let og fleksibel måde. </a:t>
            </a:r>
          </a:p>
          <a:p>
            <a:r>
              <a:rPr lang="da-DK" dirty="0"/>
              <a:t>Vi fortæller hver gang om ”opgavekategorier”, som I fik tilgængeligt ifm. release 4.1 december 2023. </a:t>
            </a:r>
          </a:p>
          <a:p>
            <a:r>
              <a:rPr lang="da-DK" u="sng" dirty="0"/>
              <a:t>Det tilfredsstiller ofte behovet!</a:t>
            </a:r>
          </a:p>
          <a:p>
            <a:r>
              <a:rPr lang="da-DK" dirty="0"/>
              <a:t>Vi vil derfor gerne reklamere for opgavekategorier igen😊</a:t>
            </a:r>
          </a:p>
          <a:p>
            <a:r>
              <a:rPr lang="da-DK" dirty="0"/>
              <a:t>Se følgende slides med skærmprints og evt. følgende demo på 7 min.:</a:t>
            </a:r>
          </a:p>
          <a:p>
            <a:r>
              <a:rPr lang="da-DK" sz="1400" dirty="0">
                <a:hlinkClick r:id="rId2"/>
              </a:rPr>
              <a:t>KP: Demo af opgavekategorier on </a:t>
            </a:r>
            <a:r>
              <a:rPr lang="da-DK" sz="1400" dirty="0" err="1">
                <a:hlinkClick r:id="rId2"/>
              </a:rPr>
              <a:t>Vimeo</a:t>
            </a:r>
            <a:endParaRPr lang="da-DK" sz="1400" dirty="0"/>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Tips</a:t>
            </a:r>
          </a:p>
        </p:txBody>
      </p:sp>
      <p:pic>
        <p:nvPicPr>
          <p:cNvPr id="7" name="Pladsholder til billede 6" descr="Et billede, der indeholder udendørs, vand, sky, bro&#10;&#10;Automatisk genereret beskrivelse">
            <a:extLst>
              <a:ext uri="{FF2B5EF4-FFF2-40B4-BE49-F238E27FC236}">
                <a16:creationId xmlns:a16="http://schemas.microsoft.com/office/drawing/2014/main" id="{1F6BEE6B-2E8A-250F-569E-A9D7195F5483}"/>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pic>
        <p:nvPicPr>
          <p:cNvPr id="6" name="Grafik 5" descr="Præsentation med medier med massiv udfyldning">
            <a:extLst>
              <a:ext uri="{FF2B5EF4-FFF2-40B4-BE49-F238E27FC236}">
                <a16:creationId xmlns:a16="http://schemas.microsoft.com/office/drawing/2014/main" id="{07E2CFBC-EC3E-99E3-53F5-1981BA6F50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313" y="3673475"/>
            <a:ext cx="914400" cy="914400"/>
          </a:xfrm>
          <a:prstGeom prst="rect">
            <a:avLst/>
          </a:prstGeom>
        </p:spPr>
      </p:pic>
    </p:spTree>
    <p:extLst>
      <p:ext uri="{BB962C8B-B14F-4D97-AF65-F5344CB8AC3E}">
        <p14:creationId xmlns:p14="http://schemas.microsoft.com/office/powerpoint/2010/main" val="2177512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Overblik over aktiviteter i 2024</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pPr indent="0">
              <a:buNone/>
            </a:pPr>
            <a:r>
              <a:rPr lang="da-DK" dirty="0"/>
              <a:t>Da regionsmøder optager store resurser i KP-teamet, laver vi følgende justering for resten af 2024. </a:t>
            </a:r>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graphicFrame>
        <p:nvGraphicFramePr>
          <p:cNvPr id="6" name="Diagram 5">
            <a:extLst>
              <a:ext uri="{FF2B5EF4-FFF2-40B4-BE49-F238E27FC236}">
                <a16:creationId xmlns:a16="http://schemas.microsoft.com/office/drawing/2014/main" id="{6F208EEA-B4CA-0BF8-B4D1-51104EF4A9E5}"/>
              </a:ext>
            </a:extLst>
          </p:cNvPr>
          <p:cNvGraphicFramePr/>
          <p:nvPr/>
        </p:nvGraphicFramePr>
        <p:xfrm>
          <a:off x="467544" y="1472455"/>
          <a:ext cx="6096000" cy="2337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ktangel: afrundede hjørner 2">
            <a:extLst>
              <a:ext uri="{FF2B5EF4-FFF2-40B4-BE49-F238E27FC236}">
                <a16:creationId xmlns:a16="http://schemas.microsoft.com/office/drawing/2014/main" id="{79432B27-C2BB-0CA9-F92D-76CA37A9CF3E}"/>
              </a:ext>
            </a:extLst>
          </p:cNvPr>
          <p:cNvSpPr/>
          <p:nvPr/>
        </p:nvSpPr>
        <p:spPr>
          <a:xfrm>
            <a:off x="697524" y="1735014"/>
            <a:ext cx="1271954" cy="398585"/>
          </a:xfrm>
          <a:prstGeom prst="round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8" name="Rektangel: afrundede hjørner 7">
            <a:extLst>
              <a:ext uri="{FF2B5EF4-FFF2-40B4-BE49-F238E27FC236}">
                <a16:creationId xmlns:a16="http://schemas.microsoft.com/office/drawing/2014/main" id="{B2861176-83CF-B67F-3DA9-302A56E0289F}"/>
              </a:ext>
            </a:extLst>
          </p:cNvPr>
          <p:cNvSpPr/>
          <p:nvPr/>
        </p:nvSpPr>
        <p:spPr>
          <a:xfrm>
            <a:off x="845204" y="4190801"/>
            <a:ext cx="1821796" cy="615661"/>
          </a:xfrm>
          <a:prstGeom prst="round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dirty="0">
                <a:solidFill>
                  <a:schemeClr val="tx1"/>
                </a:solidFill>
                <a:latin typeface="Arial"/>
                <a:cs typeface="Arial"/>
              </a:rPr>
              <a:t>Forsinket. Udsendes start oktober (denne statusmail)</a:t>
            </a:r>
          </a:p>
        </p:txBody>
      </p:sp>
      <p:cxnSp>
        <p:nvCxnSpPr>
          <p:cNvPr id="10" name="Lige pilforbindelse 9">
            <a:extLst>
              <a:ext uri="{FF2B5EF4-FFF2-40B4-BE49-F238E27FC236}">
                <a16:creationId xmlns:a16="http://schemas.microsoft.com/office/drawing/2014/main" id="{D07E0201-5CFF-3054-F1F2-A90D7B9E73F0}"/>
              </a:ext>
            </a:extLst>
          </p:cNvPr>
          <p:cNvCxnSpPr/>
          <p:nvPr/>
        </p:nvCxnSpPr>
        <p:spPr bwMode="auto">
          <a:xfrm>
            <a:off x="1840520" y="2133599"/>
            <a:ext cx="0" cy="2057202"/>
          </a:xfrm>
          <a:prstGeom prst="straightConnector1">
            <a:avLst/>
          </a:prstGeom>
          <a:noFill/>
          <a:ln w="9525" algn="ctr">
            <a:solidFill>
              <a:schemeClr val="tx2"/>
            </a:solidFill>
            <a:prstDash val="sysDot"/>
            <a:round/>
            <a:headEnd type="none" w="med" len="med"/>
            <a:tailEnd type="triangle"/>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00313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D24B9E-4983-7BAE-66AC-C1378F10401C}"/>
              </a:ext>
            </a:extLst>
          </p:cNvPr>
          <p:cNvSpPr>
            <a:spLocks noGrp="1"/>
          </p:cNvSpPr>
          <p:nvPr>
            <p:ph type="title"/>
          </p:nvPr>
        </p:nvSpPr>
        <p:spPr/>
        <p:txBody>
          <a:bodyPr/>
          <a:lstStyle/>
          <a:p>
            <a:r>
              <a:rPr lang="da-DK" dirty="0"/>
              <a:t>Opsæt ”Opgavekategorier”</a:t>
            </a:r>
          </a:p>
        </p:txBody>
      </p:sp>
      <p:sp>
        <p:nvSpPr>
          <p:cNvPr id="3" name="Pladsholder til tekst 2">
            <a:extLst>
              <a:ext uri="{FF2B5EF4-FFF2-40B4-BE49-F238E27FC236}">
                <a16:creationId xmlns:a16="http://schemas.microsoft.com/office/drawing/2014/main" id="{BA1E001C-CDA8-EC8F-604C-0295848F391B}"/>
              </a:ext>
            </a:extLst>
          </p:cNvPr>
          <p:cNvSpPr>
            <a:spLocks noGrp="1"/>
          </p:cNvSpPr>
          <p:nvPr>
            <p:ph type="body" sz="quarter" idx="10"/>
          </p:nvPr>
        </p:nvSpPr>
        <p:spPr>
          <a:xfrm>
            <a:off x="468313" y="1419225"/>
            <a:ext cx="3675516" cy="3168650"/>
          </a:xfrm>
        </p:spPr>
        <p:txBody>
          <a:bodyPr/>
          <a:lstStyle/>
          <a:p>
            <a:r>
              <a:rPr lang="da-DK" dirty="0"/>
              <a:t>Find systemparameteren ”Opgavekategorier”</a:t>
            </a:r>
          </a:p>
          <a:p>
            <a:r>
              <a:rPr lang="da-DK" dirty="0"/>
              <a:t>For hver kategori I ønsker, skal I blot tilføje den ønskede tekst i feltet ”Kategori”</a:t>
            </a:r>
          </a:p>
          <a:p>
            <a:r>
              <a:rPr lang="da-DK" dirty="0"/>
              <a:t>Herefter kan kategorien bruges i sagsbehandlingen</a:t>
            </a:r>
          </a:p>
        </p:txBody>
      </p:sp>
      <p:sp>
        <p:nvSpPr>
          <p:cNvPr id="4" name="Pladsholder til tekst 3">
            <a:extLst>
              <a:ext uri="{FF2B5EF4-FFF2-40B4-BE49-F238E27FC236}">
                <a16:creationId xmlns:a16="http://schemas.microsoft.com/office/drawing/2014/main" id="{1D96A41B-A13F-7DBB-B788-41D3E32558F1}"/>
              </a:ext>
            </a:extLst>
          </p:cNvPr>
          <p:cNvSpPr>
            <a:spLocks noGrp="1"/>
          </p:cNvSpPr>
          <p:nvPr>
            <p:ph type="body" sz="quarter" idx="11"/>
          </p:nvPr>
        </p:nvSpPr>
        <p:spPr/>
        <p:txBody>
          <a:bodyPr/>
          <a:lstStyle/>
          <a:p>
            <a:r>
              <a:rPr lang="da-DK" dirty="0"/>
              <a:t>Tips</a:t>
            </a:r>
          </a:p>
        </p:txBody>
      </p:sp>
      <p:pic>
        <p:nvPicPr>
          <p:cNvPr id="5" name="Billede 4">
            <a:extLst>
              <a:ext uri="{FF2B5EF4-FFF2-40B4-BE49-F238E27FC236}">
                <a16:creationId xmlns:a16="http://schemas.microsoft.com/office/drawing/2014/main" id="{26B624E8-FF82-8AA6-3E56-0F5121015922}"/>
              </a:ext>
            </a:extLst>
          </p:cNvPr>
          <p:cNvPicPr>
            <a:picLocks noChangeAspect="1"/>
          </p:cNvPicPr>
          <p:nvPr/>
        </p:nvPicPr>
        <p:blipFill>
          <a:blip r:embed="rId2"/>
          <a:stretch>
            <a:fillRect/>
          </a:stretch>
        </p:blipFill>
        <p:spPr>
          <a:xfrm>
            <a:off x="4542969" y="1035667"/>
            <a:ext cx="4434115" cy="1399849"/>
          </a:xfrm>
          <a:prstGeom prst="rect">
            <a:avLst/>
          </a:prstGeom>
        </p:spPr>
      </p:pic>
      <p:pic>
        <p:nvPicPr>
          <p:cNvPr id="6" name="Billede 5">
            <a:extLst>
              <a:ext uri="{FF2B5EF4-FFF2-40B4-BE49-F238E27FC236}">
                <a16:creationId xmlns:a16="http://schemas.microsoft.com/office/drawing/2014/main" id="{F363E8EC-CFC7-F62A-7DE4-6E92E8258EF3}"/>
              </a:ext>
            </a:extLst>
          </p:cNvPr>
          <p:cNvPicPr>
            <a:picLocks noChangeAspect="1"/>
          </p:cNvPicPr>
          <p:nvPr/>
        </p:nvPicPr>
        <p:blipFill>
          <a:blip r:embed="rId3"/>
          <a:stretch>
            <a:fillRect/>
          </a:stretch>
        </p:blipFill>
        <p:spPr>
          <a:xfrm>
            <a:off x="2256213" y="2670629"/>
            <a:ext cx="5752887" cy="2132873"/>
          </a:xfrm>
          <a:prstGeom prst="rect">
            <a:avLst/>
          </a:prstGeom>
        </p:spPr>
      </p:pic>
      <p:cxnSp>
        <p:nvCxnSpPr>
          <p:cNvPr id="7" name="Lige pilforbindelse 6">
            <a:extLst>
              <a:ext uri="{FF2B5EF4-FFF2-40B4-BE49-F238E27FC236}">
                <a16:creationId xmlns:a16="http://schemas.microsoft.com/office/drawing/2014/main" id="{6F0C638A-F226-F1CB-F15E-E7A43ED3FC02}"/>
              </a:ext>
            </a:extLst>
          </p:cNvPr>
          <p:cNvCxnSpPr>
            <a:cxnSpLocks/>
          </p:cNvCxnSpPr>
          <p:nvPr/>
        </p:nvCxnSpPr>
        <p:spPr bwMode="auto">
          <a:xfrm>
            <a:off x="4005943" y="1494971"/>
            <a:ext cx="442685" cy="0"/>
          </a:xfrm>
          <a:prstGeom prst="straightConnector1">
            <a:avLst/>
          </a:prstGeom>
          <a:noFill/>
          <a:ln w="38100" algn="ctr">
            <a:solidFill>
              <a:srgbClr val="00B05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0" name="Lige pilforbindelse 9">
            <a:extLst>
              <a:ext uri="{FF2B5EF4-FFF2-40B4-BE49-F238E27FC236}">
                <a16:creationId xmlns:a16="http://schemas.microsoft.com/office/drawing/2014/main" id="{27599511-6F87-BFA9-BABB-3922E06C59FF}"/>
              </a:ext>
            </a:extLst>
          </p:cNvPr>
          <p:cNvCxnSpPr>
            <a:cxnSpLocks/>
          </p:cNvCxnSpPr>
          <p:nvPr/>
        </p:nvCxnSpPr>
        <p:spPr bwMode="auto">
          <a:xfrm flipH="1">
            <a:off x="2714171" y="1941887"/>
            <a:ext cx="779784" cy="1345599"/>
          </a:xfrm>
          <a:prstGeom prst="straightConnector1">
            <a:avLst/>
          </a:prstGeom>
          <a:noFill/>
          <a:ln w="38100" algn="ctr">
            <a:solidFill>
              <a:srgbClr val="00B050"/>
            </a:solidFill>
            <a:prstDash val="solid"/>
            <a:round/>
            <a:headEnd type="none" w="med" len="med"/>
            <a:tailEnd type="triangle"/>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357442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D24B9E-4983-7BAE-66AC-C1378F10401C}"/>
              </a:ext>
            </a:extLst>
          </p:cNvPr>
          <p:cNvSpPr>
            <a:spLocks noGrp="1"/>
          </p:cNvSpPr>
          <p:nvPr>
            <p:ph type="title"/>
          </p:nvPr>
        </p:nvSpPr>
        <p:spPr/>
        <p:txBody>
          <a:bodyPr/>
          <a:lstStyle/>
          <a:p>
            <a:r>
              <a:rPr lang="da-DK" dirty="0"/>
              <a:t>Brug ”Opgavekategorier” i sagsbehandlingen 1 af 2</a:t>
            </a:r>
          </a:p>
        </p:txBody>
      </p:sp>
      <p:sp>
        <p:nvSpPr>
          <p:cNvPr id="3" name="Pladsholder til tekst 2">
            <a:extLst>
              <a:ext uri="{FF2B5EF4-FFF2-40B4-BE49-F238E27FC236}">
                <a16:creationId xmlns:a16="http://schemas.microsoft.com/office/drawing/2014/main" id="{BA1E001C-CDA8-EC8F-604C-0295848F391B}"/>
              </a:ext>
            </a:extLst>
          </p:cNvPr>
          <p:cNvSpPr>
            <a:spLocks noGrp="1"/>
          </p:cNvSpPr>
          <p:nvPr>
            <p:ph type="body" sz="quarter" idx="10"/>
          </p:nvPr>
        </p:nvSpPr>
        <p:spPr>
          <a:xfrm>
            <a:off x="468313" y="1419225"/>
            <a:ext cx="3675516" cy="3168650"/>
          </a:xfrm>
        </p:spPr>
        <p:txBody>
          <a:bodyPr/>
          <a:lstStyle/>
          <a:p>
            <a:r>
              <a:rPr lang="da-DK" dirty="0"/>
              <a:t>I opgaveindbakken kan du vælge den eller de opgaver, du ønsker at sætte en kategori på.</a:t>
            </a:r>
          </a:p>
          <a:p>
            <a:r>
              <a:rPr lang="da-DK" dirty="0"/>
              <a:t>Vælg bagefter ”Skift opgavekategori” for at vælge hvilken kategori, der skal benyttes</a:t>
            </a:r>
          </a:p>
          <a:p>
            <a:r>
              <a:rPr lang="da-DK" dirty="0"/>
              <a:t>Du kan nu vælge den kategori du ønsker (i eksemplet vælges ”Lisbeth Hald”)</a:t>
            </a:r>
          </a:p>
          <a:p>
            <a:r>
              <a:rPr lang="da-DK" dirty="0"/>
              <a:t>Afslut med ”OK”</a:t>
            </a:r>
          </a:p>
        </p:txBody>
      </p:sp>
      <p:sp>
        <p:nvSpPr>
          <p:cNvPr id="4" name="Pladsholder til tekst 3">
            <a:extLst>
              <a:ext uri="{FF2B5EF4-FFF2-40B4-BE49-F238E27FC236}">
                <a16:creationId xmlns:a16="http://schemas.microsoft.com/office/drawing/2014/main" id="{1D96A41B-A13F-7DBB-B788-41D3E32558F1}"/>
              </a:ext>
            </a:extLst>
          </p:cNvPr>
          <p:cNvSpPr>
            <a:spLocks noGrp="1"/>
          </p:cNvSpPr>
          <p:nvPr>
            <p:ph type="body" sz="quarter" idx="11"/>
          </p:nvPr>
        </p:nvSpPr>
        <p:spPr/>
        <p:txBody>
          <a:bodyPr/>
          <a:lstStyle/>
          <a:p>
            <a:r>
              <a:rPr lang="da-DK" dirty="0"/>
              <a:t>Tips</a:t>
            </a:r>
          </a:p>
        </p:txBody>
      </p:sp>
      <p:pic>
        <p:nvPicPr>
          <p:cNvPr id="7" name="Billede 6">
            <a:extLst>
              <a:ext uri="{FF2B5EF4-FFF2-40B4-BE49-F238E27FC236}">
                <a16:creationId xmlns:a16="http://schemas.microsoft.com/office/drawing/2014/main" id="{8789FFAB-32A4-FAFB-6B6C-35C809BB7533}"/>
              </a:ext>
            </a:extLst>
          </p:cNvPr>
          <p:cNvPicPr>
            <a:picLocks noChangeAspect="1"/>
          </p:cNvPicPr>
          <p:nvPr/>
        </p:nvPicPr>
        <p:blipFill>
          <a:blip r:embed="rId2"/>
          <a:stretch>
            <a:fillRect/>
          </a:stretch>
        </p:blipFill>
        <p:spPr>
          <a:xfrm>
            <a:off x="6754422" y="1061177"/>
            <a:ext cx="1981477" cy="2522762"/>
          </a:xfrm>
          <a:prstGeom prst="rect">
            <a:avLst/>
          </a:prstGeom>
        </p:spPr>
      </p:pic>
      <p:pic>
        <p:nvPicPr>
          <p:cNvPr id="8" name="Billede 7">
            <a:extLst>
              <a:ext uri="{FF2B5EF4-FFF2-40B4-BE49-F238E27FC236}">
                <a16:creationId xmlns:a16="http://schemas.microsoft.com/office/drawing/2014/main" id="{04D81C14-4500-29E8-6C77-464FCC4BB8CB}"/>
              </a:ext>
            </a:extLst>
          </p:cNvPr>
          <p:cNvPicPr>
            <a:picLocks noChangeAspect="1"/>
          </p:cNvPicPr>
          <p:nvPr/>
        </p:nvPicPr>
        <p:blipFill>
          <a:blip r:embed="rId3"/>
          <a:stretch>
            <a:fillRect/>
          </a:stretch>
        </p:blipFill>
        <p:spPr>
          <a:xfrm>
            <a:off x="2984387" y="3062514"/>
            <a:ext cx="3585443" cy="2016385"/>
          </a:xfrm>
          <a:prstGeom prst="rect">
            <a:avLst/>
          </a:prstGeom>
        </p:spPr>
      </p:pic>
      <p:cxnSp>
        <p:nvCxnSpPr>
          <p:cNvPr id="9" name="Lige pilforbindelse 8">
            <a:extLst>
              <a:ext uri="{FF2B5EF4-FFF2-40B4-BE49-F238E27FC236}">
                <a16:creationId xmlns:a16="http://schemas.microsoft.com/office/drawing/2014/main" id="{D3B43236-E115-471B-47BB-2F14E135F490}"/>
              </a:ext>
            </a:extLst>
          </p:cNvPr>
          <p:cNvCxnSpPr>
            <a:cxnSpLocks/>
          </p:cNvCxnSpPr>
          <p:nvPr/>
        </p:nvCxnSpPr>
        <p:spPr bwMode="auto">
          <a:xfrm>
            <a:off x="3969657" y="1629069"/>
            <a:ext cx="4034972" cy="0"/>
          </a:xfrm>
          <a:prstGeom prst="straightConnector1">
            <a:avLst/>
          </a:prstGeom>
          <a:noFill/>
          <a:ln w="38100" algn="ctr">
            <a:solidFill>
              <a:srgbClr val="00B05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1" name="Lige pilforbindelse 10">
            <a:extLst>
              <a:ext uri="{FF2B5EF4-FFF2-40B4-BE49-F238E27FC236}">
                <a16:creationId xmlns:a16="http://schemas.microsoft.com/office/drawing/2014/main" id="{E2831A9D-73BA-8B67-0F2D-E50A28A147F3}"/>
              </a:ext>
            </a:extLst>
          </p:cNvPr>
          <p:cNvCxnSpPr>
            <a:cxnSpLocks/>
          </p:cNvCxnSpPr>
          <p:nvPr/>
        </p:nvCxnSpPr>
        <p:spPr bwMode="auto">
          <a:xfrm>
            <a:off x="3853543" y="2042726"/>
            <a:ext cx="3664857" cy="1201217"/>
          </a:xfrm>
          <a:prstGeom prst="straightConnector1">
            <a:avLst/>
          </a:prstGeom>
          <a:noFill/>
          <a:ln w="38100" algn="ctr">
            <a:solidFill>
              <a:srgbClr val="00B05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3" name="Lige pilforbindelse 12">
            <a:extLst>
              <a:ext uri="{FF2B5EF4-FFF2-40B4-BE49-F238E27FC236}">
                <a16:creationId xmlns:a16="http://schemas.microsoft.com/office/drawing/2014/main" id="{826D2B58-3B03-7F06-C8AD-343528B61B73}"/>
              </a:ext>
            </a:extLst>
          </p:cNvPr>
          <p:cNvCxnSpPr>
            <a:cxnSpLocks/>
          </p:cNvCxnSpPr>
          <p:nvPr/>
        </p:nvCxnSpPr>
        <p:spPr bwMode="auto">
          <a:xfrm>
            <a:off x="2520156" y="2846887"/>
            <a:ext cx="566296" cy="1222372"/>
          </a:xfrm>
          <a:prstGeom prst="straightConnector1">
            <a:avLst/>
          </a:prstGeom>
          <a:noFill/>
          <a:ln w="38100" algn="ctr">
            <a:solidFill>
              <a:srgbClr val="00B050"/>
            </a:solidFill>
            <a:prstDash val="solid"/>
            <a:round/>
            <a:headEnd type="none" w="med" len="med"/>
            <a:tailEnd type="triangle"/>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499098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D24B9E-4983-7BAE-66AC-C1378F10401C}"/>
              </a:ext>
            </a:extLst>
          </p:cNvPr>
          <p:cNvSpPr>
            <a:spLocks noGrp="1"/>
          </p:cNvSpPr>
          <p:nvPr>
            <p:ph type="title"/>
          </p:nvPr>
        </p:nvSpPr>
        <p:spPr/>
        <p:txBody>
          <a:bodyPr/>
          <a:lstStyle/>
          <a:p>
            <a:r>
              <a:rPr lang="da-DK" dirty="0"/>
              <a:t>Brug ”Opgavekategorier” i sagsbehandlingen 2 af 2</a:t>
            </a:r>
          </a:p>
        </p:txBody>
      </p:sp>
      <p:sp>
        <p:nvSpPr>
          <p:cNvPr id="3" name="Pladsholder til tekst 2">
            <a:extLst>
              <a:ext uri="{FF2B5EF4-FFF2-40B4-BE49-F238E27FC236}">
                <a16:creationId xmlns:a16="http://schemas.microsoft.com/office/drawing/2014/main" id="{BA1E001C-CDA8-EC8F-604C-0295848F391B}"/>
              </a:ext>
            </a:extLst>
          </p:cNvPr>
          <p:cNvSpPr>
            <a:spLocks noGrp="1"/>
          </p:cNvSpPr>
          <p:nvPr>
            <p:ph type="body" sz="quarter" idx="10"/>
          </p:nvPr>
        </p:nvSpPr>
        <p:spPr>
          <a:xfrm>
            <a:off x="468313" y="1419225"/>
            <a:ext cx="3675516" cy="3168650"/>
          </a:xfrm>
        </p:spPr>
        <p:txBody>
          <a:bodyPr/>
          <a:lstStyle/>
          <a:p>
            <a:r>
              <a:rPr lang="da-DK" dirty="0"/>
              <a:t>Du kan nu se og sortere på opgavekategorierne</a:t>
            </a:r>
          </a:p>
          <a:p>
            <a:r>
              <a:rPr lang="da-DK" dirty="0"/>
              <a:t>Du kan også opsætte opgavepakker, som samler opgaver pba kategori</a:t>
            </a:r>
          </a:p>
        </p:txBody>
      </p:sp>
      <p:sp>
        <p:nvSpPr>
          <p:cNvPr id="4" name="Pladsholder til tekst 3">
            <a:extLst>
              <a:ext uri="{FF2B5EF4-FFF2-40B4-BE49-F238E27FC236}">
                <a16:creationId xmlns:a16="http://schemas.microsoft.com/office/drawing/2014/main" id="{1D96A41B-A13F-7DBB-B788-41D3E32558F1}"/>
              </a:ext>
            </a:extLst>
          </p:cNvPr>
          <p:cNvSpPr>
            <a:spLocks noGrp="1"/>
          </p:cNvSpPr>
          <p:nvPr>
            <p:ph type="body" sz="quarter" idx="11"/>
          </p:nvPr>
        </p:nvSpPr>
        <p:spPr/>
        <p:txBody>
          <a:bodyPr/>
          <a:lstStyle/>
          <a:p>
            <a:r>
              <a:rPr lang="da-DK" dirty="0"/>
              <a:t>Tips</a:t>
            </a:r>
          </a:p>
        </p:txBody>
      </p:sp>
      <p:pic>
        <p:nvPicPr>
          <p:cNvPr id="5" name="Billede 4">
            <a:extLst>
              <a:ext uri="{FF2B5EF4-FFF2-40B4-BE49-F238E27FC236}">
                <a16:creationId xmlns:a16="http://schemas.microsoft.com/office/drawing/2014/main" id="{F94E92E8-36B6-7542-175E-60BEAC3D09D4}"/>
              </a:ext>
            </a:extLst>
          </p:cNvPr>
          <p:cNvPicPr>
            <a:picLocks noChangeAspect="1"/>
          </p:cNvPicPr>
          <p:nvPr/>
        </p:nvPicPr>
        <p:blipFill>
          <a:blip r:embed="rId2"/>
          <a:stretch>
            <a:fillRect/>
          </a:stretch>
        </p:blipFill>
        <p:spPr>
          <a:xfrm>
            <a:off x="5094514" y="1191447"/>
            <a:ext cx="3447998" cy="2323425"/>
          </a:xfrm>
          <a:prstGeom prst="rect">
            <a:avLst/>
          </a:prstGeom>
        </p:spPr>
      </p:pic>
      <p:pic>
        <p:nvPicPr>
          <p:cNvPr id="6" name="Billede 5">
            <a:extLst>
              <a:ext uri="{FF2B5EF4-FFF2-40B4-BE49-F238E27FC236}">
                <a16:creationId xmlns:a16="http://schemas.microsoft.com/office/drawing/2014/main" id="{ACC52081-DA62-6C88-ACB5-F5ACEAB95008}"/>
              </a:ext>
            </a:extLst>
          </p:cNvPr>
          <p:cNvPicPr>
            <a:picLocks noChangeAspect="1"/>
          </p:cNvPicPr>
          <p:nvPr/>
        </p:nvPicPr>
        <p:blipFill>
          <a:blip r:embed="rId3"/>
          <a:stretch>
            <a:fillRect/>
          </a:stretch>
        </p:blipFill>
        <p:spPr>
          <a:xfrm>
            <a:off x="129095" y="3614385"/>
            <a:ext cx="8546592" cy="1421190"/>
          </a:xfrm>
          <a:prstGeom prst="rect">
            <a:avLst/>
          </a:prstGeom>
        </p:spPr>
      </p:pic>
      <p:cxnSp>
        <p:nvCxnSpPr>
          <p:cNvPr id="10" name="Lige pilforbindelse 9">
            <a:extLst>
              <a:ext uri="{FF2B5EF4-FFF2-40B4-BE49-F238E27FC236}">
                <a16:creationId xmlns:a16="http://schemas.microsoft.com/office/drawing/2014/main" id="{68FDCD0D-60A0-7083-1A29-0792EFE4D173}"/>
              </a:ext>
            </a:extLst>
          </p:cNvPr>
          <p:cNvCxnSpPr/>
          <p:nvPr/>
        </p:nvCxnSpPr>
        <p:spPr bwMode="auto">
          <a:xfrm>
            <a:off x="1211943" y="2422693"/>
            <a:ext cx="0" cy="1161713"/>
          </a:xfrm>
          <a:prstGeom prst="straightConnector1">
            <a:avLst/>
          </a:prstGeom>
          <a:noFill/>
          <a:ln w="38100" algn="ctr">
            <a:solidFill>
              <a:srgbClr val="00B05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1" name="Lige pilforbindelse 10">
            <a:extLst>
              <a:ext uri="{FF2B5EF4-FFF2-40B4-BE49-F238E27FC236}">
                <a16:creationId xmlns:a16="http://schemas.microsoft.com/office/drawing/2014/main" id="{C18D6F49-E135-6263-4A6B-B29518BF78C4}"/>
              </a:ext>
            </a:extLst>
          </p:cNvPr>
          <p:cNvCxnSpPr>
            <a:cxnSpLocks/>
          </p:cNvCxnSpPr>
          <p:nvPr/>
        </p:nvCxnSpPr>
        <p:spPr bwMode="auto">
          <a:xfrm>
            <a:off x="2794000" y="1605674"/>
            <a:ext cx="2017486" cy="0"/>
          </a:xfrm>
          <a:prstGeom prst="straightConnector1">
            <a:avLst/>
          </a:prstGeom>
          <a:noFill/>
          <a:ln w="38100" algn="ctr">
            <a:solidFill>
              <a:srgbClr val="00B050"/>
            </a:solidFill>
            <a:prstDash val="solid"/>
            <a:round/>
            <a:headEnd type="none" w="med" len="med"/>
            <a:tailEnd type="triangle"/>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700029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D24B9E-4983-7BAE-66AC-C1378F10401C}"/>
              </a:ext>
            </a:extLst>
          </p:cNvPr>
          <p:cNvSpPr>
            <a:spLocks noGrp="1"/>
          </p:cNvSpPr>
          <p:nvPr>
            <p:ph type="title"/>
          </p:nvPr>
        </p:nvSpPr>
        <p:spPr/>
        <p:txBody>
          <a:bodyPr/>
          <a:lstStyle/>
          <a:p>
            <a:r>
              <a:rPr lang="da-DK" dirty="0"/>
              <a:t>Opsæt opgavepakke, som samler opgaver med pba opgavekategori</a:t>
            </a:r>
          </a:p>
        </p:txBody>
      </p:sp>
      <p:sp>
        <p:nvSpPr>
          <p:cNvPr id="3" name="Pladsholder til tekst 2">
            <a:extLst>
              <a:ext uri="{FF2B5EF4-FFF2-40B4-BE49-F238E27FC236}">
                <a16:creationId xmlns:a16="http://schemas.microsoft.com/office/drawing/2014/main" id="{BA1E001C-CDA8-EC8F-604C-0295848F391B}"/>
              </a:ext>
            </a:extLst>
          </p:cNvPr>
          <p:cNvSpPr>
            <a:spLocks noGrp="1"/>
          </p:cNvSpPr>
          <p:nvPr>
            <p:ph type="body" sz="quarter" idx="10"/>
          </p:nvPr>
        </p:nvSpPr>
        <p:spPr>
          <a:xfrm>
            <a:off x="468313" y="1419225"/>
            <a:ext cx="3675516" cy="3168650"/>
          </a:xfrm>
        </p:spPr>
        <p:txBody>
          <a:bodyPr/>
          <a:lstStyle/>
          <a:p>
            <a:r>
              <a:rPr lang="da-DK" dirty="0"/>
              <a:t>Find systemparameteren ”Opgavepakke”</a:t>
            </a:r>
          </a:p>
          <a:p>
            <a:r>
              <a:rPr lang="da-DK" dirty="0"/>
              <a:t>Opret en opgavepakke, hvor du vælger hvilken eller hvilke opgavekategorier, den skal samle. </a:t>
            </a:r>
          </a:p>
          <a:p>
            <a:r>
              <a:rPr lang="da-DK" b="1" dirty="0"/>
              <a:t>Du skal være opmærksom på</a:t>
            </a:r>
            <a:r>
              <a:rPr lang="da-DK" dirty="0"/>
              <a:t>, at du ikke kombinerer kategori med for mange andre parametre ifm. opsætningen. Det kan betyde, at opgavepakken ikke samler de opgaver, I ønsker. </a:t>
            </a:r>
          </a:p>
          <a:p>
            <a:r>
              <a:rPr lang="da-DK" b="1" dirty="0"/>
              <a:t>Vi anbefaler</a:t>
            </a:r>
            <a:r>
              <a:rPr lang="da-DK" dirty="0"/>
              <a:t>, at I starte simpelt og tester løbende, hvis I ønsker at udvide med flere parametre på opgavepakken.</a:t>
            </a:r>
          </a:p>
        </p:txBody>
      </p:sp>
      <p:sp>
        <p:nvSpPr>
          <p:cNvPr id="4" name="Pladsholder til tekst 3">
            <a:extLst>
              <a:ext uri="{FF2B5EF4-FFF2-40B4-BE49-F238E27FC236}">
                <a16:creationId xmlns:a16="http://schemas.microsoft.com/office/drawing/2014/main" id="{1D96A41B-A13F-7DBB-B788-41D3E32558F1}"/>
              </a:ext>
            </a:extLst>
          </p:cNvPr>
          <p:cNvSpPr>
            <a:spLocks noGrp="1"/>
          </p:cNvSpPr>
          <p:nvPr>
            <p:ph type="body" sz="quarter" idx="11"/>
          </p:nvPr>
        </p:nvSpPr>
        <p:spPr/>
        <p:txBody>
          <a:bodyPr/>
          <a:lstStyle/>
          <a:p>
            <a:r>
              <a:rPr lang="da-DK" dirty="0"/>
              <a:t>Tips</a:t>
            </a:r>
          </a:p>
        </p:txBody>
      </p:sp>
      <p:pic>
        <p:nvPicPr>
          <p:cNvPr id="7" name="Billede 6">
            <a:extLst>
              <a:ext uri="{FF2B5EF4-FFF2-40B4-BE49-F238E27FC236}">
                <a16:creationId xmlns:a16="http://schemas.microsoft.com/office/drawing/2014/main" id="{C72AD9DE-F7A9-1B45-278D-C5A9C08AC69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0" y="993821"/>
            <a:ext cx="3875314" cy="1688645"/>
          </a:xfrm>
          <a:prstGeom prst="rect">
            <a:avLst/>
          </a:prstGeom>
        </p:spPr>
      </p:pic>
      <p:pic>
        <p:nvPicPr>
          <p:cNvPr id="8" name="Billede 7">
            <a:extLst>
              <a:ext uri="{FF2B5EF4-FFF2-40B4-BE49-F238E27FC236}">
                <a16:creationId xmlns:a16="http://schemas.microsoft.com/office/drawing/2014/main" id="{63115A24-D45E-1C5C-126A-4728EF1A4A1D}"/>
              </a:ext>
            </a:extLst>
          </p:cNvPr>
          <p:cNvPicPr>
            <a:picLocks noChangeAspect="1"/>
          </p:cNvPicPr>
          <p:nvPr/>
        </p:nvPicPr>
        <p:blipFill>
          <a:blip r:embed="rId3"/>
          <a:stretch>
            <a:fillRect/>
          </a:stretch>
        </p:blipFill>
        <p:spPr>
          <a:xfrm>
            <a:off x="4291433" y="2863586"/>
            <a:ext cx="4018576" cy="2279914"/>
          </a:xfrm>
          <a:prstGeom prst="rect">
            <a:avLst/>
          </a:prstGeom>
        </p:spPr>
      </p:pic>
      <p:cxnSp>
        <p:nvCxnSpPr>
          <p:cNvPr id="9" name="Lige pilforbindelse 8">
            <a:extLst>
              <a:ext uri="{FF2B5EF4-FFF2-40B4-BE49-F238E27FC236}">
                <a16:creationId xmlns:a16="http://schemas.microsoft.com/office/drawing/2014/main" id="{5E750B35-7285-7957-A98E-33F9A592A559}"/>
              </a:ext>
            </a:extLst>
          </p:cNvPr>
          <p:cNvCxnSpPr>
            <a:cxnSpLocks/>
          </p:cNvCxnSpPr>
          <p:nvPr/>
        </p:nvCxnSpPr>
        <p:spPr bwMode="auto">
          <a:xfrm>
            <a:off x="3664857" y="1545771"/>
            <a:ext cx="805543" cy="0"/>
          </a:xfrm>
          <a:prstGeom prst="straightConnector1">
            <a:avLst/>
          </a:prstGeom>
          <a:noFill/>
          <a:ln w="38100" algn="ctr">
            <a:solidFill>
              <a:srgbClr val="00B05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2" name="Lige pilforbindelse 11">
            <a:extLst>
              <a:ext uri="{FF2B5EF4-FFF2-40B4-BE49-F238E27FC236}">
                <a16:creationId xmlns:a16="http://schemas.microsoft.com/office/drawing/2014/main" id="{4254B127-AC29-5FA4-331B-4A8025E303CD}"/>
              </a:ext>
            </a:extLst>
          </p:cNvPr>
          <p:cNvCxnSpPr>
            <a:cxnSpLocks/>
          </p:cNvCxnSpPr>
          <p:nvPr/>
        </p:nvCxnSpPr>
        <p:spPr bwMode="auto">
          <a:xfrm>
            <a:off x="3860681" y="1960564"/>
            <a:ext cx="609719" cy="1042986"/>
          </a:xfrm>
          <a:prstGeom prst="straightConnector1">
            <a:avLst/>
          </a:prstGeom>
          <a:noFill/>
          <a:ln w="38100" algn="ctr">
            <a:solidFill>
              <a:srgbClr val="00B050"/>
            </a:solidFill>
            <a:prstDash val="solid"/>
            <a:round/>
            <a:headEnd type="none" w="med" len="med"/>
            <a:tailEnd type="triangle"/>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197307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Kendte fejl</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254417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E64B6-AEE2-E4B7-DBCF-5AF05A972171}"/>
              </a:ext>
            </a:extLst>
          </p:cNvPr>
          <p:cNvSpPr>
            <a:spLocks noGrp="1"/>
          </p:cNvSpPr>
          <p:nvPr>
            <p:ph type="title"/>
          </p:nvPr>
        </p:nvSpPr>
        <p:spPr/>
        <p:txBody>
          <a:bodyPr/>
          <a:lstStyle/>
          <a:p>
            <a:r>
              <a:rPr lang="da-DK" dirty="0"/>
              <a:t>Post til hjemløse borgere</a:t>
            </a:r>
          </a:p>
        </p:txBody>
      </p:sp>
      <p:sp>
        <p:nvSpPr>
          <p:cNvPr id="3" name="Pladsholder til tekst 2">
            <a:extLst>
              <a:ext uri="{FF2B5EF4-FFF2-40B4-BE49-F238E27FC236}">
                <a16:creationId xmlns:a16="http://schemas.microsoft.com/office/drawing/2014/main" id="{BCA92371-557A-5836-6A4A-30C7146DBF8F}"/>
              </a:ext>
            </a:extLst>
          </p:cNvPr>
          <p:cNvSpPr>
            <a:spLocks noGrp="1"/>
          </p:cNvSpPr>
          <p:nvPr>
            <p:ph type="body" sz="quarter" idx="10"/>
          </p:nvPr>
        </p:nvSpPr>
        <p:spPr/>
        <p:txBody>
          <a:bodyPr/>
          <a:lstStyle/>
          <a:p>
            <a:r>
              <a:rPr lang="da-DK" dirty="0"/>
              <a:t>Borgere med ukendt adresse (højt vejnummer) får ikke tilsendt post uanset, om de er tilmeldt digital post eller ej. </a:t>
            </a:r>
          </a:p>
          <a:p>
            <a:r>
              <a:rPr lang="da-DK" dirty="0"/>
              <a:t>Ved henvendelse kan borger få printet brevene direkte fra KP.</a:t>
            </a:r>
          </a:p>
          <a:p>
            <a:r>
              <a:rPr lang="da-DK" b="1" dirty="0"/>
              <a:t>Løsning</a:t>
            </a:r>
            <a:r>
              <a:rPr lang="da-DK" dirty="0"/>
              <a:t>: </a:t>
            </a:r>
          </a:p>
          <a:p>
            <a:pPr marL="171450" indent="-171450">
              <a:buFont typeface="Arial" panose="020B0604020202020204" pitchFamily="34" charset="0"/>
              <a:buChar char="•"/>
            </a:pPr>
            <a:r>
              <a:rPr lang="da-DK" dirty="0"/>
              <a:t>Ved højt vejnummer vil KP slå op på CPR, om borger kan modtage digitalt. På den baggrund sender KP digitalt eller sætte retvisende status på brevet. </a:t>
            </a:r>
          </a:p>
          <a:p>
            <a:pPr marL="171450" indent="-171450">
              <a:buFont typeface="Arial" panose="020B0604020202020204" pitchFamily="34" charset="0"/>
              <a:buChar char="•"/>
            </a:pPr>
            <a:r>
              <a:rPr lang="da-DK" dirty="0"/>
              <a:t>Der vil være en dags forsinkelse på borgers status på baggrund af opslag i CPR.</a:t>
            </a:r>
          </a:p>
        </p:txBody>
      </p:sp>
      <p:sp>
        <p:nvSpPr>
          <p:cNvPr id="4" name="Pladsholder til tekst 3">
            <a:extLst>
              <a:ext uri="{FF2B5EF4-FFF2-40B4-BE49-F238E27FC236}">
                <a16:creationId xmlns:a16="http://schemas.microsoft.com/office/drawing/2014/main" id="{1013EBB0-3E48-DE22-2B89-9F8673A049BA}"/>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ræ, udendørs, bjerg, bakke&#10;&#10;Automatisk genereret beskrivelse">
            <a:extLst>
              <a:ext uri="{FF2B5EF4-FFF2-40B4-BE49-F238E27FC236}">
                <a16:creationId xmlns:a16="http://schemas.microsoft.com/office/drawing/2014/main" id="{8E112306-85DB-3ADB-D7DA-40A414BF0CB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0013C217-5A0A-B6B0-6B41-3FE5B0BEC7AD}"/>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Prioriteret til release 5.2.2 d. 23. </a:t>
            </a:r>
            <a:r>
              <a:rPr lang="da-DK" sz="1200" b="1">
                <a:solidFill>
                  <a:schemeClr val="tx1"/>
                </a:solidFill>
                <a:latin typeface="Arial"/>
                <a:cs typeface="Arial"/>
              </a:rPr>
              <a:t>oktober</a:t>
            </a:r>
            <a:endParaRPr lang="da-DK" sz="1200" b="1" dirty="0">
              <a:solidFill>
                <a:schemeClr val="tx1"/>
              </a:solidFill>
              <a:latin typeface="Arial"/>
              <a:cs typeface="Arial"/>
            </a:endParaRPr>
          </a:p>
        </p:txBody>
      </p:sp>
    </p:spTree>
    <p:extLst>
      <p:ext uri="{BB962C8B-B14F-4D97-AF65-F5344CB8AC3E}">
        <p14:creationId xmlns:p14="http://schemas.microsoft.com/office/powerpoint/2010/main" val="681015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Status på driften</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052576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D46A7-99C9-4916-F4BC-07E1FC765B19}"/>
              </a:ext>
            </a:extLst>
          </p:cNvPr>
          <p:cNvSpPr>
            <a:spLocks noGrp="1"/>
          </p:cNvSpPr>
          <p:nvPr>
            <p:ph type="title"/>
          </p:nvPr>
        </p:nvSpPr>
        <p:spPr/>
        <p:txBody>
          <a:bodyPr/>
          <a:lstStyle/>
          <a:p>
            <a:r>
              <a:rPr lang="da-DK" dirty="0"/>
              <a:t>Henvendelser og godkendte fejl</a:t>
            </a:r>
          </a:p>
        </p:txBody>
      </p:sp>
      <p:sp>
        <p:nvSpPr>
          <p:cNvPr id="3" name="Pladsholder til tekst 2">
            <a:extLst>
              <a:ext uri="{FF2B5EF4-FFF2-40B4-BE49-F238E27FC236}">
                <a16:creationId xmlns:a16="http://schemas.microsoft.com/office/drawing/2014/main" id="{D1A62361-F2F3-1B65-E703-74F4AFE5B697}"/>
              </a:ext>
            </a:extLst>
          </p:cNvPr>
          <p:cNvSpPr>
            <a:spLocks noGrp="1"/>
          </p:cNvSpPr>
          <p:nvPr>
            <p:ph type="body" sz="quarter" idx="11"/>
          </p:nvPr>
        </p:nvSpPr>
        <p:spPr/>
        <p:txBody>
          <a:bodyPr/>
          <a:lstStyle/>
          <a:p>
            <a:r>
              <a:rPr lang="da-DK" dirty="0"/>
              <a:t>Status på driften</a:t>
            </a:r>
          </a:p>
        </p:txBody>
      </p:sp>
      <p:pic>
        <p:nvPicPr>
          <p:cNvPr id="6" name="Billede 5" descr="Et billede, der indeholder tekst, diagram, skærmbillede, Kurve&#10;&#10;Automatisk genereret beskrivelse">
            <a:extLst>
              <a:ext uri="{FF2B5EF4-FFF2-40B4-BE49-F238E27FC236}">
                <a16:creationId xmlns:a16="http://schemas.microsoft.com/office/drawing/2014/main" id="{7C94E738-DC0D-021B-7E84-53AFB9849E30}"/>
              </a:ext>
            </a:extLst>
          </p:cNvPr>
          <p:cNvPicPr>
            <a:picLocks noChangeAspect="1"/>
          </p:cNvPicPr>
          <p:nvPr/>
        </p:nvPicPr>
        <p:blipFill rotWithShape="1">
          <a:blip r:embed="rId2"/>
          <a:srcRect l="7143" t="7718" r="9762"/>
          <a:stretch/>
        </p:blipFill>
        <p:spPr>
          <a:xfrm>
            <a:off x="921657" y="879611"/>
            <a:ext cx="7598229" cy="4219120"/>
          </a:xfrm>
          <a:prstGeom prst="rect">
            <a:avLst/>
          </a:prstGeom>
        </p:spPr>
      </p:pic>
    </p:spTree>
    <p:extLst>
      <p:ext uri="{BB962C8B-B14F-4D97-AF65-F5344CB8AC3E}">
        <p14:creationId xmlns:p14="http://schemas.microsoft.com/office/powerpoint/2010/main" val="2640011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520D-B8B2-6199-B9B5-4D936AAAADD7}"/>
              </a:ext>
            </a:extLst>
          </p:cNvPr>
          <p:cNvSpPr>
            <a:spLocks noGrp="1"/>
          </p:cNvSpPr>
          <p:nvPr>
            <p:ph type="title"/>
          </p:nvPr>
        </p:nvSpPr>
        <p:spPr/>
        <p:txBody>
          <a:bodyPr/>
          <a:lstStyle/>
          <a:p>
            <a:r>
              <a:rPr lang="da-DK" dirty="0"/>
              <a:t>Supportsager</a:t>
            </a:r>
          </a:p>
        </p:txBody>
      </p:sp>
      <p:sp>
        <p:nvSpPr>
          <p:cNvPr id="3" name="Pladsholder til tekst 2">
            <a:extLst>
              <a:ext uri="{FF2B5EF4-FFF2-40B4-BE49-F238E27FC236}">
                <a16:creationId xmlns:a16="http://schemas.microsoft.com/office/drawing/2014/main" id="{88A5C3B1-8897-9C43-C130-83970461EC85}"/>
              </a:ext>
            </a:extLst>
          </p:cNvPr>
          <p:cNvSpPr>
            <a:spLocks noGrp="1"/>
          </p:cNvSpPr>
          <p:nvPr>
            <p:ph type="body" sz="quarter" idx="11"/>
          </p:nvPr>
        </p:nvSpPr>
        <p:spPr/>
        <p:txBody>
          <a:bodyPr/>
          <a:lstStyle/>
          <a:p>
            <a:r>
              <a:rPr lang="da-DK" dirty="0"/>
              <a:t>Status på driften</a:t>
            </a:r>
          </a:p>
        </p:txBody>
      </p:sp>
      <p:sp>
        <p:nvSpPr>
          <p:cNvPr id="4" name="Tekstfelt 3">
            <a:extLst>
              <a:ext uri="{FF2B5EF4-FFF2-40B4-BE49-F238E27FC236}">
                <a16:creationId xmlns:a16="http://schemas.microsoft.com/office/drawing/2014/main" id="{2907D853-AB5B-AD9D-E560-7629A9A91342}"/>
              </a:ext>
            </a:extLst>
          </p:cNvPr>
          <p:cNvSpPr txBox="1"/>
          <p:nvPr/>
        </p:nvSpPr>
        <p:spPr>
          <a:xfrm>
            <a:off x="1630735" y="2515785"/>
            <a:ext cx="2460172" cy="822988"/>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pic>
        <p:nvPicPr>
          <p:cNvPr id="6" name="Billede 5" descr="Et billede, der indeholder tekst, skærmbillede, linje/række, diagram&#10;&#10;Automatisk genereret beskrivelse">
            <a:extLst>
              <a:ext uri="{FF2B5EF4-FFF2-40B4-BE49-F238E27FC236}">
                <a16:creationId xmlns:a16="http://schemas.microsoft.com/office/drawing/2014/main" id="{523D8861-0232-32F8-AB56-329990D9D918}"/>
              </a:ext>
            </a:extLst>
          </p:cNvPr>
          <p:cNvPicPr>
            <a:picLocks noChangeAspect="1"/>
          </p:cNvPicPr>
          <p:nvPr/>
        </p:nvPicPr>
        <p:blipFill rotWithShape="1">
          <a:blip r:embed="rId2"/>
          <a:srcRect l="8492" t="7718" r="5121" b="3551"/>
          <a:stretch/>
        </p:blipFill>
        <p:spPr>
          <a:xfrm>
            <a:off x="776514" y="907143"/>
            <a:ext cx="7899173" cy="4056743"/>
          </a:xfrm>
          <a:prstGeom prst="rect">
            <a:avLst/>
          </a:prstGeom>
        </p:spPr>
      </p:pic>
    </p:spTree>
    <p:extLst>
      <p:ext uri="{BB962C8B-B14F-4D97-AF65-F5344CB8AC3E}">
        <p14:creationId xmlns:p14="http://schemas.microsoft.com/office/powerpoint/2010/main" val="873160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a:xfrm>
            <a:off x="4572000" y="1419225"/>
            <a:ext cx="4103688" cy="3168650"/>
          </a:xfrm>
        </p:spPr>
        <p:txBody>
          <a:bodyPr/>
          <a:lstStyle/>
          <a:p>
            <a:r>
              <a:rPr lang="da-DK" dirty="0">
                <a:hlinkClick r:id="rId2" action="ppaction://hlinksldjump"/>
              </a:rPr>
              <a:t>Første regionsmøde er afholdt i Kolding</a:t>
            </a:r>
            <a:endParaRPr lang="da-DK" dirty="0"/>
          </a:p>
          <a:p>
            <a:r>
              <a:rPr lang="en-US" dirty="0">
                <a:hlinkClick r:id="rId3" action="ppaction://hlinksldjump"/>
              </a:rPr>
              <a:t>Ny </a:t>
            </a:r>
            <a:r>
              <a:rPr lang="en-US" dirty="0" err="1">
                <a:hlinkClick r:id="rId3" action="ppaction://hlinksldjump"/>
              </a:rPr>
              <a:t>dato</a:t>
            </a:r>
            <a:r>
              <a:rPr lang="en-US" dirty="0">
                <a:hlinkClick r:id="rId3" action="ppaction://hlinksldjump"/>
              </a:rPr>
              <a:t> for release 5.3</a:t>
            </a:r>
            <a:endParaRPr lang="en-US" dirty="0"/>
          </a:p>
          <a:p>
            <a:r>
              <a:rPr lang="da-DK" dirty="0">
                <a:hlinkClick r:id="rId4" action="ppaction://hlinksldjump"/>
              </a:rPr>
              <a:t>Release 5.2 – 13. september 2024</a:t>
            </a:r>
            <a:endParaRPr lang="da-DK" dirty="0"/>
          </a:p>
          <a:p>
            <a:r>
              <a:rPr lang="da-DK" dirty="0">
                <a:hlinkClick r:id="rId5" action="ppaction://hlinksldjump"/>
              </a:rPr>
              <a:t>Har I indgået prisaftaler?</a:t>
            </a:r>
            <a:endParaRPr lang="da-DK" dirty="0"/>
          </a:p>
          <a:p>
            <a:r>
              <a:rPr lang="da-DK" dirty="0">
                <a:hlinkClick r:id="rId6" action="ppaction://hlinksldjump"/>
              </a:rPr>
              <a:t>Arbejder I med tilbagebetaling af alm. helbredstillæg?</a:t>
            </a:r>
            <a:endParaRPr lang="da-DK" dirty="0"/>
          </a:p>
          <a:p>
            <a:r>
              <a:rPr lang="da-DK" dirty="0">
                <a:hlinkClick r:id="rId7" action="ppaction://hlinksldjump"/>
              </a:rPr>
              <a:t>Fælles sprogpolitik for breve i KOMBIT</a:t>
            </a:r>
            <a:endParaRPr lang="da-DK" dirty="0"/>
          </a:p>
          <a:p>
            <a:r>
              <a:rPr lang="da-DK" dirty="0">
                <a:hlinkClick r:id="rId8" action="ppaction://hlinksldjump"/>
              </a:rPr>
              <a:t>Kort nyt</a:t>
            </a:r>
            <a:endParaRPr lang="da-DK" dirty="0"/>
          </a:p>
          <a:p>
            <a:r>
              <a:rPr lang="da-DK" dirty="0">
                <a:hlinkClick r:id="rId9" action="ppaction://hlinksldjump"/>
              </a:rPr>
              <a:t>Tips</a:t>
            </a:r>
            <a:endParaRPr lang="da-DK" dirty="0"/>
          </a:p>
          <a:p>
            <a:r>
              <a:rPr lang="da-DK" dirty="0">
                <a:hlinkClick r:id="rId10" action="ppaction://hlinksldjump"/>
              </a:rPr>
              <a:t>Kendte fejl</a:t>
            </a:r>
            <a:endParaRPr lang="da-DK" dirty="0"/>
          </a:p>
          <a:p>
            <a:r>
              <a:rPr lang="da-DK" dirty="0">
                <a:hlinkClick r:id="rId11" action="ppaction://hlinksldjump"/>
              </a:rPr>
              <a:t>Status på driften </a:t>
            </a:r>
            <a:endParaRPr lang="da-DK" dirty="0"/>
          </a:p>
          <a:p>
            <a:endParaRPr lang="da-DK" dirty="0"/>
          </a:p>
        </p:txBody>
      </p:sp>
      <p:pic>
        <p:nvPicPr>
          <p:cNvPr id="14" name="Pladsholder til billede 13" descr="Et billede, der indeholder udendørs, vandfugl, vand, and&#10;&#10;Automatisk genereret beskrivelse">
            <a:extLst>
              <a:ext uri="{FF2B5EF4-FFF2-40B4-BE49-F238E27FC236}">
                <a16:creationId xmlns:a16="http://schemas.microsoft.com/office/drawing/2014/main" id="{47FD91C9-72CC-AA9F-FC9D-AE3D5B710459}"/>
              </a:ext>
            </a:extLst>
          </p:cNvPr>
          <p:cNvPicPr>
            <a:picLocks noGrp="1" noChangeAspect="1"/>
          </p:cNvPicPr>
          <p:nvPr>
            <p:ph type="pic" sz="quarter" idx="12"/>
          </p:nvPr>
        </p:nvPicPr>
        <p:blipFill>
          <a:blip r:embed="rId12" cstate="print">
            <a:extLst>
              <a:ext uri="{28A0092B-C50C-407E-A947-70E740481C1C}">
                <a14:useLocalDpi xmlns:a14="http://schemas.microsoft.com/office/drawing/2010/main"/>
              </a:ext>
            </a:extLst>
          </a:blip>
          <a:srcRect/>
          <a:stretch>
            <a:fillRect/>
          </a:stretch>
        </p:blipFill>
        <p:spPr/>
      </p:pic>
      <p:sp>
        <p:nvSpPr>
          <p:cNvPr id="4" name="Rektangel: afrundede hjørner 3">
            <a:extLst>
              <a:ext uri="{FF2B5EF4-FFF2-40B4-BE49-F238E27FC236}">
                <a16:creationId xmlns:a16="http://schemas.microsoft.com/office/drawing/2014/main" id="{6524D96F-E5E6-CFF9-6C95-A762214FFFB0}"/>
              </a:ext>
            </a:extLst>
          </p:cNvPr>
          <p:cNvSpPr/>
          <p:nvPr/>
        </p:nvSpPr>
        <p:spPr>
          <a:xfrm>
            <a:off x="4572000" y="546560"/>
            <a:ext cx="1827658" cy="615661"/>
          </a:xfrm>
          <a:prstGeom prst="roundRect">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dirty="0">
                <a:solidFill>
                  <a:schemeClr val="tx1"/>
                </a:solidFill>
                <a:latin typeface="Arial"/>
                <a:cs typeface="Arial"/>
              </a:rPr>
              <a:t>Du kan klikke på dagsordenpunkterne!</a:t>
            </a:r>
          </a:p>
        </p:txBody>
      </p:sp>
    </p:spTree>
    <p:extLst>
      <p:ext uri="{BB962C8B-B14F-4D97-AF65-F5344CB8AC3E}">
        <p14:creationId xmlns:p14="http://schemas.microsoft.com/office/powerpoint/2010/main" val="1380349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Første regionsmøde afholdt i Kolding</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242780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BED3-7F3A-B59C-0468-9D70CAE4DE49}"/>
              </a:ext>
            </a:extLst>
          </p:cNvPr>
          <p:cNvSpPr>
            <a:spLocks noGrp="1"/>
          </p:cNvSpPr>
          <p:nvPr>
            <p:ph type="title"/>
          </p:nvPr>
        </p:nvSpPr>
        <p:spPr/>
        <p:txBody>
          <a:bodyPr/>
          <a:lstStyle/>
          <a:p>
            <a:r>
              <a:rPr lang="da-DK" dirty="0"/>
              <a:t>Første møde afholdt</a:t>
            </a:r>
          </a:p>
        </p:txBody>
      </p:sp>
      <p:sp>
        <p:nvSpPr>
          <p:cNvPr id="3" name="Pladsholder til tekst 2">
            <a:extLst>
              <a:ext uri="{FF2B5EF4-FFF2-40B4-BE49-F238E27FC236}">
                <a16:creationId xmlns:a16="http://schemas.microsoft.com/office/drawing/2014/main" id="{9D2DCCA7-0DD3-1329-9732-A64F46080DBB}"/>
              </a:ext>
            </a:extLst>
          </p:cNvPr>
          <p:cNvSpPr>
            <a:spLocks noGrp="1"/>
          </p:cNvSpPr>
          <p:nvPr>
            <p:ph type="body" sz="quarter" idx="10"/>
          </p:nvPr>
        </p:nvSpPr>
        <p:spPr/>
        <p:txBody>
          <a:bodyPr/>
          <a:lstStyle/>
          <a:p>
            <a:r>
              <a:rPr lang="da-DK" sz="1200" dirty="0"/>
              <a:t>Vi har nu afholdt første regionsmøde, som var for region Syddanmark.</a:t>
            </a:r>
          </a:p>
          <a:p>
            <a:r>
              <a:rPr lang="da-DK" sz="1200" dirty="0"/>
              <a:t>Mødet blev afholdt i Kolding.</a:t>
            </a:r>
          </a:p>
          <a:p>
            <a:r>
              <a:rPr lang="da-DK" sz="1200" u="sng" dirty="0"/>
              <a:t>Vores oplevelse var, at mødet gav mange gode snakke, og at deltagerne tog noget med sig hjem!</a:t>
            </a:r>
          </a:p>
          <a:p>
            <a:endParaRPr lang="da-DK" sz="1200" dirty="0"/>
          </a:p>
          <a:p>
            <a:r>
              <a:rPr lang="da-DK" sz="1200" dirty="0"/>
              <a:t>Vi glæder os til de resterende 4 møder, som nu alle er planlagt.</a:t>
            </a:r>
          </a:p>
          <a:p>
            <a:endParaRPr lang="da-DK" sz="1200" dirty="0"/>
          </a:p>
          <a:p>
            <a:r>
              <a:rPr lang="da-DK" sz="1200" dirty="0"/>
              <a:t>Følgende slide viser de planlagte datoer.</a:t>
            </a:r>
          </a:p>
        </p:txBody>
      </p:sp>
      <p:sp>
        <p:nvSpPr>
          <p:cNvPr id="4" name="Pladsholder til tekst 3">
            <a:extLst>
              <a:ext uri="{FF2B5EF4-FFF2-40B4-BE49-F238E27FC236}">
                <a16:creationId xmlns:a16="http://schemas.microsoft.com/office/drawing/2014/main" id="{ACD78787-F292-EC59-F089-E4588E0D9C18}"/>
              </a:ext>
            </a:extLst>
          </p:cNvPr>
          <p:cNvSpPr>
            <a:spLocks noGrp="1"/>
          </p:cNvSpPr>
          <p:nvPr>
            <p:ph type="body" sz="quarter" idx="11"/>
          </p:nvPr>
        </p:nvSpPr>
        <p:spPr/>
        <p:txBody>
          <a:bodyPr/>
          <a:lstStyle/>
          <a:p>
            <a:r>
              <a:rPr lang="da-DK" dirty="0"/>
              <a:t>Regionsmøde i H2 2024</a:t>
            </a:r>
          </a:p>
          <a:p>
            <a:endParaRPr lang="da-DK" dirty="0"/>
          </a:p>
        </p:txBody>
      </p:sp>
      <p:pic>
        <p:nvPicPr>
          <p:cNvPr id="10" name="Pladsholder til billede 9" descr="Et billede, der indeholder person, Ansigt, tøj, sweater&#10;&#10;Automatisk genereret beskrivelse">
            <a:extLst>
              <a:ext uri="{FF2B5EF4-FFF2-40B4-BE49-F238E27FC236}">
                <a16:creationId xmlns:a16="http://schemas.microsoft.com/office/drawing/2014/main" id="{02EB9960-7E15-ADC8-3501-F20C6708143A}"/>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65357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6723C-1057-E42B-F481-192094B77987}"/>
              </a:ext>
            </a:extLst>
          </p:cNvPr>
          <p:cNvSpPr>
            <a:spLocks noGrp="1"/>
          </p:cNvSpPr>
          <p:nvPr>
            <p:ph type="title"/>
          </p:nvPr>
        </p:nvSpPr>
        <p:spPr/>
        <p:txBody>
          <a:bodyPr/>
          <a:lstStyle/>
          <a:p>
            <a:r>
              <a:rPr lang="da-DK" dirty="0"/>
              <a:t>”Save the date”</a:t>
            </a:r>
          </a:p>
        </p:txBody>
      </p:sp>
      <p:sp>
        <p:nvSpPr>
          <p:cNvPr id="3" name="Pladsholder til tekst 2">
            <a:extLst>
              <a:ext uri="{FF2B5EF4-FFF2-40B4-BE49-F238E27FC236}">
                <a16:creationId xmlns:a16="http://schemas.microsoft.com/office/drawing/2014/main" id="{F5355F0B-17DF-792B-D3DF-FABDE0644EE5}"/>
              </a:ext>
            </a:extLst>
          </p:cNvPr>
          <p:cNvSpPr>
            <a:spLocks noGrp="1"/>
          </p:cNvSpPr>
          <p:nvPr>
            <p:ph type="body" sz="quarter" idx="10"/>
          </p:nvPr>
        </p:nvSpPr>
        <p:spPr/>
        <p:txBody>
          <a:bodyPr/>
          <a:lstStyle/>
          <a:p>
            <a:r>
              <a:rPr lang="da-DK" b="1" dirty="0"/>
              <a:t>Datoer</a:t>
            </a:r>
          </a:p>
          <a:p>
            <a:pPr marL="171450" indent="-171450">
              <a:buFont typeface="Arial" panose="020B0604020202020204" pitchFamily="34" charset="0"/>
              <a:buChar char="•"/>
            </a:pPr>
            <a:r>
              <a:rPr lang="da-DK" dirty="0"/>
              <a:t>Syddanmark (Kolding): 23-24. september</a:t>
            </a:r>
          </a:p>
          <a:p>
            <a:pPr marL="171450" indent="-171450">
              <a:buFont typeface="Arial" panose="020B0604020202020204" pitchFamily="34" charset="0"/>
              <a:buChar char="•"/>
            </a:pPr>
            <a:r>
              <a:rPr lang="da-DK" dirty="0"/>
              <a:t>Nordjylland (Aalborg): 7-8. oktober</a:t>
            </a:r>
          </a:p>
          <a:p>
            <a:pPr marL="171450" indent="-171450">
              <a:buFont typeface="Arial" panose="020B0604020202020204" pitchFamily="34" charset="0"/>
              <a:buChar char="•"/>
            </a:pPr>
            <a:r>
              <a:rPr lang="da-DK" dirty="0"/>
              <a:t>Hovedstaden (København): 5-6. november</a:t>
            </a:r>
          </a:p>
          <a:p>
            <a:pPr marL="171450" indent="-171450">
              <a:buFont typeface="Arial" panose="020B0604020202020204" pitchFamily="34" charset="0"/>
              <a:buChar char="•"/>
            </a:pPr>
            <a:r>
              <a:rPr lang="da-DK" dirty="0"/>
              <a:t>Midtjylland (Skanderborg): 26-27. november</a:t>
            </a:r>
          </a:p>
          <a:p>
            <a:pPr marL="171450" indent="-171450">
              <a:buFont typeface="Arial" panose="020B0604020202020204" pitchFamily="34" charset="0"/>
              <a:buChar char="•"/>
            </a:pPr>
            <a:r>
              <a:rPr lang="da-DK" dirty="0"/>
              <a:t>Sjælland (Ringsted): 10-11. december</a:t>
            </a:r>
          </a:p>
        </p:txBody>
      </p:sp>
      <p:sp>
        <p:nvSpPr>
          <p:cNvPr id="4" name="Pladsholder til tekst 3">
            <a:extLst>
              <a:ext uri="{FF2B5EF4-FFF2-40B4-BE49-F238E27FC236}">
                <a16:creationId xmlns:a16="http://schemas.microsoft.com/office/drawing/2014/main" id="{AA0BEB84-747C-FB0B-C903-03C989D8FBAD}"/>
              </a:ext>
            </a:extLst>
          </p:cNvPr>
          <p:cNvSpPr>
            <a:spLocks noGrp="1"/>
          </p:cNvSpPr>
          <p:nvPr>
            <p:ph type="body" sz="quarter" idx="11"/>
          </p:nvPr>
        </p:nvSpPr>
        <p:spPr/>
        <p:txBody>
          <a:bodyPr/>
          <a:lstStyle/>
          <a:p>
            <a:r>
              <a:rPr lang="da-DK" dirty="0"/>
              <a:t>Regionsmøde i H2 2024</a:t>
            </a:r>
          </a:p>
        </p:txBody>
      </p:sp>
      <p:pic>
        <p:nvPicPr>
          <p:cNvPr id="8" name="Pladsholder til billede 7" descr="Et billede, der indeholder tekst, maleri, grafisk design, bog&#10;&#10;Automatisk genereret beskrivelse">
            <a:extLst>
              <a:ext uri="{FF2B5EF4-FFF2-40B4-BE49-F238E27FC236}">
                <a16:creationId xmlns:a16="http://schemas.microsoft.com/office/drawing/2014/main" id="{17F91314-CF61-0518-8CA5-C0580F13D53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80230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F4A-BF4E-6396-5676-347B344E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6F4DA-4F7A-FFE6-20B1-1AAA5BB61322}"/>
              </a:ext>
            </a:extLst>
          </p:cNvPr>
          <p:cNvSpPr>
            <a:spLocks noGrp="1"/>
          </p:cNvSpPr>
          <p:nvPr>
            <p:ph type="title"/>
          </p:nvPr>
        </p:nvSpPr>
        <p:spPr/>
        <p:txBody>
          <a:bodyPr/>
          <a:lstStyle/>
          <a:p>
            <a:r>
              <a:rPr lang="en-US" dirty="0"/>
              <a:t>Ny </a:t>
            </a:r>
            <a:r>
              <a:rPr lang="en-US" dirty="0" err="1"/>
              <a:t>dato</a:t>
            </a:r>
            <a:r>
              <a:rPr lang="en-US" dirty="0"/>
              <a:t> for release 5.3</a:t>
            </a:r>
          </a:p>
        </p:txBody>
      </p:sp>
      <p:sp>
        <p:nvSpPr>
          <p:cNvPr id="3" name="Pladsholder til tekst 2">
            <a:extLst>
              <a:ext uri="{FF2B5EF4-FFF2-40B4-BE49-F238E27FC236}">
                <a16:creationId xmlns:a16="http://schemas.microsoft.com/office/drawing/2014/main" id="{37807888-9724-7049-A833-2504ED7110A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18449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E64B6-AEE2-E4B7-DBCF-5AF05A972171}"/>
              </a:ext>
            </a:extLst>
          </p:cNvPr>
          <p:cNvSpPr>
            <a:spLocks noGrp="1"/>
          </p:cNvSpPr>
          <p:nvPr>
            <p:ph type="title"/>
          </p:nvPr>
        </p:nvSpPr>
        <p:spPr/>
        <p:txBody>
          <a:bodyPr/>
          <a:lstStyle/>
          <a:p>
            <a:r>
              <a:rPr lang="en-US" dirty="0"/>
              <a:t>Test og </a:t>
            </a:r>
            <a:r>
              <a:rPr lang="en-US" dirty="0" err="1"/>
              <a:t>idriftsættelse</a:t>
            </a:r>
            <a:r>
              <a:rPr lang="en-US" dirty="0"/>
              <a:t> </a:t>
            </a:r>
            <a:r>
              <a:rPr lang="en-US" dirty="0" err="1"/>
              <a:t>af</a:t>
            </a:r>
            <a:r>
              <a:rPr lang="en-US" dirty="0"/>
              <a:t> EGs </a:t>
            </a:r>
            <a:r>
              <a:rPr lang="en-US" dirty="0" err="1"/>
              <a:t>selvbetjeningsløsning</a:t>
            </a:r>
            <a:endParaRPr lang="da-DK" dirty="0"/>
          </a:p>
        </p:txBody>
      </p:sp>
      <p:sp>
        <p:nvSpPr>
          <p:cNvPr id="3" name="Pladsholder til tekst 2">
            <a:extLst>
              <a:ext uri="{FF2B5EF4-FFF2-40B4-BE49-F238E27FC236}">
                <a16:creationId xmlns:a16="http://schemas.microsoft.com/office/drawing/2014/main" id="{BCA92371-557A-5836-6A4A-30C7146DBF8F}"/>
              </a:ext>
            </a:extLst>
          </p:cNvPr>
          <p:cNvSpPr>
            <a:spLocks noGrp="1"/>
          </p:cNvSpPr>
          <p:nvPr>
            <p:ph type="body" sz="quarter" idx="10"/>
          </p:nvPr>
        </p:nvSpPr>
        <p:spPr/>
        <p:txBody>
          <a:bodyPr/>
          <a:lstStyle/>
          <a:p>
            <a:r>
              <a:rPr lang="da-DK" dirty="0"/>
              <a:t>Release 5.3 flyttes fra december til januar, for at gøre plads til test, endelig færdiggørelse og idriftsættelse af integrationen mellem EG og KP (relateret ansøgninger). </a:t>
            </a:r>
          </a:p>
          <a:p>
            <a:r>
              <a:rPr lang="da-DK" dirty="0"/>
              <a:t>Den nye dato for release 5.3 er d. 31. januar 2025.</a:t>
            </a:r>
          </a:p>
          <a:p>
            <a:endParaRPr lang="da-DK" dirty="0"/>
          </a:p>
          <a:p>
            <a:r>
              <a:rPr lang="da-DK" dirty="0"/>
              <a:t>Oversigten over release 5.3, som I kan finde på </a:t>
            </a:r>
            <a:r>
              <a:rPr lang="da-DK" dirty="0" err="1"/>
              <a:t>KOMBITs</a:t>
            </a:r>
            <a:r>
              <a:rPr lang="da-DK" dirty="0"/>
              <a:t> dokumentbibliotek, er blevet opdateret med den nye dato og fremgår af følgende slides.</a:t>
            </a:r>
          </a:p>
        </p:txBody>
      </p:sp>
      <p:sp>
        <p:nvSpPr>
          <p:cNvPr id="4" name="Pladsholder til tekst 3">
            <a:extLst>
              <a:ext uri="{FF2B5EF4-FFF2-40B4-BE49-F238E27FC236}">
                <a16:creationId xmlns:a16="http://schemas.microsoft.com/office/drawing/2014/main" id="{1013EBB0-3E48-DE22-2B89-9F8673A049BA}"/>
              </a:ext>
            </a:extLst>
          </p:cNvPr>
          <p:cNvSpPr>
            <a:spLocks noGrp="1"/>
          </p:cNvSpPr>
          <p:nvPr>
            <p:ph type="body" sz="quarter" idx="11"/>
          </p:nvPr>
        </p:nvSpPr>
        <p:spPr/>
        <p:txBody>
          <a:bodyPr/>
          <a:lstStyle/>
          <a:p>
            <a:r>
              <a:rPr lang="en-US" dirty="0"/>
              <a:t>Ny </a:t>
            </a:r>
            <a:r>
              <a:rPr lang="en-US" dirty="0" err="1"/>
              <a:t>dato</a:t>
            </a:r>
            <a:r>
              <a:rPr lang="en-US" dirty="0"/>
              <a:t> for release 5.3</a:t>
            </a:r>
            <a:endParaRPr lang="da-DK" dirty="0"/>
          </a:p>
        </p:txBody>
      </p:sp>
      <p:pic>
        <p:nvPicPr>
          <p:cNvPr id="7" name="Pladsholder til billede 6" descr="Et billede, der indeholder træ, udendørs, bjerg, bakke&#10;&#10;Automatisk genereret beskrivelse">
            <a:extLst>
              <a:ext uri="{FF2B5EF4-FFF2-40B4-BE49-F238E27FC236}">
                <a16:creationId xmlns:a16="http://schemas.microsoft.com/office/drawing/2014/main" id="{8E112306-85DB-3ADB-D7DA-40A414BF0CB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16575214"/>
      </p:ext>
    </p:extLst>
  </p:cSld>
  <p:clrMapOvr>
    <a:masterClrMapping/>
  </p:clrMapOvr>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a14="http://schemas.microsoft.com/office/drawing/2010/main" xmlns="" xmlns:p="http://schemas.openxmlformats.org/presentationml/2006/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TaxCatchAll xmlns="1ad18e57-1846-4ffb-a171-01e80b4d2f32">
      <Value>1583</Value>
      <Value>1683</Value>
    </TaxCatchAll>
    <Flyt_x0020_til_x0020_arkiv xmlns="1ad18e57-1846-4ffb-a171-01e80b4d2f32">false</Flyt_x0020_til_x0020_arkiv>
    <_dlc_DocId xmlns="1ad18e57-1846-4ffb-a171-01e80b4d2f32">KUSWZMNXHWK5-430500394-44863</_dlc_DocId>
    <_dlc_DocIdUrl xmlns="1ad18e57-1846-4ffb-a171-01e80b4d2f32">
      <Url>https://share-it.kombit.dk/P0136/_layouts/15/DocIdRedir.aspx?ID=KUSWZMNXHWK5-430500394-44863</Url>
      <Description>KUSWZMNXHWK5-430500394-44863</Description>
    </_dlc_DocIdUrl>
    <Produkt xmlns="E40D5550-2BEE-4B41-86B5-6DCF3B4E7C1C" xsi:nil="true"/>
    <Arbejdspakke xmlns="E40D5550-2BEE-4B41-86B5-6DCF3B4E7C1C">90</Arbejdspakke>
    <dbbd091c3665496983deaf2c1e5421e8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bb619a9a-a82c-4f9e-a1df-bd5417f80ab4</TermId>
        </TermInfo>
      </Terms>
    </dbbd091c3665496983deaf2c1e5421e8>
    <c451ce8205554d0399649e204cacaaa8 xmlns="1ad18e57-1846-4ffb-a171-01e80b4d2f32">
      <Terms xmlns="http://schemas.microsoft.com/office/infopath/2007/PartnerControls"/>
    </c451ce8205554d0399649e204cacaaa8>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Leverancedokument (PowerPoint)" ma:contentTypeID="0x0101002046B6C8D193AC4A8CC7ECD2839F9CBB030052FB99C9682EF04AA508B35927042B26" ma:contentTypeVersion="19" ma:contentTypeDescription="" ma:contentTypeScope="" ma:versionID="83b5c8978166d16ee5657493625c2889">
  <xsd:schema xmlns:xsd="http://www.w3.org/2001/XMLSchema" xmlns:xs="http://www.w3.org/2001/XMLSchema" xmlns:p="http://schemas.microsoft.com/office/2006/metadata/properties" xmlns:ns3="1ad18e57-1846-4ffb-a171-01e80b4d2f32" xmlns:ns4="E40D5550-2BEE-4B41-86B5-6DCF3B4E7C1C" targetNamespace="http://schemas.microsoft.com/office/2006/metadata/properties" ma:root="true" ma:fieldsID="4ede5a408bbe8df2d5868a2766db3670" ns3:_="" ns4:_="">
    <xsd:import namespace="1ad18e57-1846-4ffb-a171-01e80b4d2f32"/>
    <xsd:import namespace="E40D5550-2BEE-4B41-86B5-6DCF3B4E7C1C"/>
    <xsd:element name="properties">
      <xsd:complexType>
        <xsd:sequence>
          <xsd:element name="documentManagement">
            <xsd:complexType>
              <xsd:all>
                <xsd:element ref="ns3:dbbd091c3665496983deaf2c1e5421e8" minOccurs="0"/>
                <xsd:element ref="ns3:TaxCatchAll" minOccurs="0"/>
                <xsd:element ref="ns3:TaxCatchAllLabel" minOccurs="0"/>
                <xsd:element ref="ns3:c451ce8205554d0399649e204cacaaa8" minOccurs="0"/>
                <xsd:element ref="ns3:m58fa08f697546ad9c9c3d2382b429ae" minOccurs="0"/>
                <xsd:element ref="ns3:Flyt_x0020_til_x0020_arkiv" minOccurs="0"/>
                <xsd:element ref="ns4:Arbejdspakke" minOccurs="0"/>
                <xsd:element ref="ns4:Produkt"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dbbd091c3665496983deaf2c1e5421e8" ma:index="9" ma:taxonomy="true" ma:internalName="dbbd091c3665496983deaf2c1e5421e8" ma:taxonomyFieldName="Leverancetype" ma:displayName="Leverancetype" ma:indexed="true" ma:default="" ma:fieldId="{dbbd091c-3665-4969-83de-af2c1e5421e8}" ma:sspId="efb1083d-7045-4fd7-9409-417f0f74db49" ma:termSetId="2de6e197-0de2-4682-8bfd-dca26349656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c451ce8205554d0399649e204cacaaa8" ma:index="13" nillable="true" ma:taxonomy="true" ma:internalName="c451ce8205554d0399649e204cacaaa8" ma:taxonomyFieldName="Leveranceemne" ma:displayName="Leveranceemne" ma:default="" ma:fieldId="{c451ce82-0555-4d03-9964-9e204cacaaa8}" ma:sspId="efb1083d-7045-4fd7-9409-417f0f74db49" ma:termSetId="6743bab4-90ff-47fd-be26-c308944563ee" ma:anchorId="00000000-0000-0000-0000-000000000000" ma:open="false" ma:isKeyword="false">
      <xsd:complexType>
        <xsd:sequence>
          <xsd:element ref="pc:Terms" minOccurs="0" maxOccurs="1"/>
        </xsd:sequence>
      </xsd:complex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dexed="true" ma:internalName="Flyt_x0020_til_x0020_arkiv">
      <xsd:simpleType>
        <xsd:restriction base="dms:Boolean"/>
      </xsd:simpleType>
    </xsd:element>
    <xsd:element name="_dlc_DocId" ma:index="20" nillable="true" ma:displayName="Værdi for dokument-id" ma:description="Værdien af det dokument-id, der er tildelt dette element." ma:internalName="_dlc_DocId" ma:readOnly="true">
      <xsd:simpleType>
        <xsd:restriction base="dms:Text"/>
      </xsd:simpleType>
    </xsd:element>
    <xsd:element name="_dlc_DocIdUrl" ma:index="21"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40D5550-2BEE-4B41-86B5-6DCF3B4E7C1C" elementFormDefault="qualified">
    <xsd:import namespace="http://schemas.microsoft.com/office/2006/documentManagement/types"/>
    <xsd:import namespace="http://schemas.microsoft.com/office/infopath/2007/PartnerControls"/>
    <xsd:element name="Arbejdspakke" ma:index="18" nillable="true" ma:displayName="Arbejdspakke" ma:indexed="true" ma:list="{E9F85BCF-B6E3-41A6-A315-61412F09A3B0}" ma:internalName="Arbejdspakke" ma:showField="Arbejdspakke_x0020_titel">
      <xsd:simpleType>
        <xsd:restriction base="dms:Lookup"/>
      </xsd:simpleType>
    </xsd:element>
    <xsd:element name="Produkt" ma:index="19"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D7040D-9265-4950-BB84-EA3CACF30F56}">
  <ds:schemaRefs>
    <ds:schemaRef ds:uri="http://purl.org/dc/dcmitype/"/>
    <ds:schemaRef ds:uri="http://schemas.microsoft.com/office/2006/documentManagement/types"/>
    <ds:schemaRef ds:uri="1ad18e57-1846-4ffb-a171-01e80b4d2f32"/>
    <ds:schemaRef ds:uri="http://schemas.microsoft.com/office/2006/metadata/properties"/>
    <ds:schemaRef ds:uri="http://www.w3.org/XML/1998/namespace"/>
    <ds:schemaRef ds:uri="http://schemas.openxmlformats.org/package/2006/metadata/core-properties"/>
    <ds:schemaRef ds:uri="http://purl.org/dc/elements/1.1/"/>
    <ds:schemaRef ds:uri="http://schemas.microsoft.com/office/infopath/2007/PartnerControls"/>
    <ds:schemaRef ds:uri="E40D5550-2BEE-4B41-86B5-6DCF3B4E7C1C"/>
    <ds:schemaRef ds:uri="http://purl.org/dc/terms/"/>
  </ds:schemaRefs>
</ds:datastoreItem>
</file>

<file path=customXml/itemProps2.xml><?xml version="1.0" encoding="utf-8"?>
<ds:datastoreItem xmlns:ds="http://schemas.openxmlformats.org/officeDocument/2006/customXml" ds:itemID="{492D0C0F-7841-4BCB-8D77-36A4A57445BC}">
  <ds:schemaRefs>
    <ds:schemaRef ds:uri="http://schemas.microsoft.com/sharepoint/events"/>
  </ds:schemaRefs>
</ds:datastoreItem>
</file>

<file path=customXml/itemProps3.xml><?xml version="1.0" encoding="utf-8"?>
<ds:datastoreItem xmlns:ds="http://schemas.openxmlformats.org/officeDocument/2006/customXml" ds:itemID="{E68C1FE5-A19E-408F-9CC7-A026BA5BE0CE}">
  <ds:schemaRefs>
    <ds:schemaRef ds:uri="http://schemas.microsoft.com/sharepoint/v3/contenttype/forms"/>
  </ds:schemaRefs>
</ds:datastoreItem>
</file>

<file path=customXml/itemProps4.xml><?xml version="1.0" encoding="utf-8"?>
<ds:datastoreItem xmlns:ds="http://schemas.openxmlformats.org/officeDocument/2006/customXml" ds:itemID="{BBA84181-2FF0-4EF1-8D29-D3D6EAAB35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E40D5550-2BEE-4B41-86B5-6DCF3B4E7C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c038af5-0e68-43e5-bb17-957ad6f45f8e}" enabled="0" method="" siteId="{cc038af5-0e68-43e5-bb17-957ad6f45f8e}" removed="1"/>
</clbl:labelList>
</file>

<file path=docProps/app.xml><?xml version="1.0" encoding="utf-8"?>
<Properties xmlns="http://schemas.openxmlformats.org/officeDocument/2006/extended-properties" xmlns:vt="http://schemas.openxmlformats.org/officeDocument/2006/docPropsVTypes">
  <Template>Default Theme</Template>
  <TotalTime>8834</TotalTime>
  <Words>2167</Words>
  <Application>Microsoft Office PowerPoint</Application>
  <PresentationFormat>Skærmshow (16:9)</PresentationFormat>
  <Paragraphs>214</Paragraphs>
  <Slides>38</Slides>
  <Notes>0</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38</vt:i4>
      </vt:variant>
    </vt:vector>
  </HeadingPairs>
  <TitlesOfParts>
    <vt:vector size="47" baseType="lpstr">
      <vt:lpstr>Arial</vt:lpstr>
      <vt:lpstr>Calibri</vt:lpstr>
      <vt:lpstr>CambriaMath</vt:lpstr>
      <vt:lpstr>Helvetica</vt:lpstr>
      <vt:lpstr>Neue Haas Grotesk Text Pro</vt:lpstr>
      <vt:lpstr>Normal systemskrift</vt:lpstr>
      <vt:lpstr>Source Sans Pro Light</vt:lpstr>
      <vt:lpstr>Wingdings</vt:lpstr>
      <vt:lpstr>Default Theme</vt:lpstr>
      <vt:lpstr>Statusmail Uge 40 - 2024</vt:lpstr>
      <vt:lpstr>KOMBITs KP-team</vt:lpstr>
      <vt:lpstr>Overblik over aktiviteter i 2024</vt:lpstr>
      <vt:lpstr>Dagsorden</vt:lpstr>
      <vt:lpstr>Første regionsmøde afholdt i Kolding</vt:lpstr>
      <vt:lpstr>Første møde afholdt</vt:lpstr>
      <vt:lpstr>”Save the date”</vt:lpstr>
      <vt:lpstr>Ny dato for release 5.3</vt:lpstr>
      <vt:lpstr>Test og idriftsættelse af EGs selvbetjeningsløsning</vt:lpstr>
      <vt:lpstr>Release og KLIK-opgaver KP release 5.3 – 31.01 2025</vt:lpstr>
      <vt:lpstr>Ny funktionalitet</vt:lpstr>
      <vt:lpstr>KLIK-opgaver</vt:lpstr>
      <vt:lpstr>Release 5.2 13. september 2024</vt:lpstr>
      <vt:lpstr>Release 5.2 er nu tilgængelig</vt:lpstr>
      <vt:lpstr>Ny funktionalitet</vt:lpstr>
      <vt:lpstr>Har I indgået prisaftaler?</vt:lpstr>
      <vt:lpstr>Meget kort spørgeskema! </vt:lpstr>
      <vt:lpstr>Arbejder I med tilbagebetaling af alm. helbredstillæg?</vt:lpstr>
      <vt:lpstr>Endnu et meget kort spørgeskema! </vt:lpstr>
      <vt:lpstr>Fælles sprogpolitik for breve i KOMBIT</vt:lpstr>
      <vt:lpstr>Kort video om sprogpolitik for breve</vt:lpstr>
      <vt:lpstr>Stop udbetaling fra KP Genbesøgt</vt:lpstr>
      <vt:lpstr>Hvorfor kan I ikke stoppe en udbetaling fra KP tæt på udbetalingsdatoen?</vt:lpstr>
      <vt:lpstr>Beløbsgrænser kan hjælpe</vt:lpstr>
      <vt:lpstr>Kort nyt</vt:lpstr>
      <vt:lpstr>”Breaking news” banner til KP og KY</vt:lpstr>
      <vt:lpstr>Tips</vt:lpstr>
      <vt:lpstr>Se bilag, som er sendt sammen med et brev</vt:lpstr>
      <vt:lpstr>Husk at I kan benytte opgavekategorier i opgaveindbakken!</vt:lpstr>
      <vt:lpstr>Opsæt ”Opgavekategorier”</vt:lpstr>
      <vt:lpstr>Brug ”Opgavekategorier” i sagsbehandlingen 1 af 2</vt:lpstr>
      <vt:lpstr>Brug ”Opgavekategorier” i sagsbehandlingen 2 af 2</vt:lpstr>
      <vt:lpstr>Opsæt opgavepakke, som samler opgaver med pba opgavekategori</vt:lpstr>
      <vt:lpstr>Kendte fejl</vt:lpstr>
      <vt:lpstr>Post til hjemløse borgere</vt:lpstr>
      <vt:lpstr>Status på driften</vt:lpstr>
      <vt:lpstr>Henvendelser og godkendte fejl</vt:lpstr>
      <vt:lpstr>Supportsager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(uge XX)</dc:title>
  <dc:creator>Aske Walther Sørensen</dc:creator>
  <cp:lastModifiedBy>Aske Walther Sørensen</cp:lastModifiedBy>
  <cp:revision>16</cp:revision>
  <dcterms:created xsi:type="dcterms:W3CDTF">2023-05-04T10:03:14Z</dcterms:created>
  <dcterms:modified xsi:type="dcterms:W3CDTF">2024-10-02T10:51:27Z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0x0101002046B6C8D193AC4A8CC7ECD2839F9CBB030052FB99C9682EF04AA508B35927042B26</vt:lpwstr>
  </property>
  <property fmtid="{D5CDD505-2E9C-101B-9397-08002B2CF9AE}" pid="3" name="_dlc_DocIdItemGuid">
    <vt:lpwstr>6e142f04-dc8f-4c4d-8aec-8e92c35d7363</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y fmtid="{D5CDD505-2E9C-101B-9397-08002B2CF9AE}" pid="6" name="Leverancetype">
    <vt:lpwstr>1583;#Præsentation|bb619a9a-a82c-4f9e-a1df-bd5417f80ab4</vt:lpwstr>
  </property>
  <property fmtid="{D5CDD505-2E9C-101B-9397-08002B2CF9AE}" pid="7" name="Leveranceemne">
    <vt:lpwstr/>
  </property>
</Properties>
</file>